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365" r:id="rId3"/>
    <p:sldId id="366" r:id="rId4"/>
    <p:sldId id="367" r:id="rId5"/>
    <p:sldId id="368" r:id="rId6"/>
    <p:sldId id="371" r:id="rId7"/>
    <p:sldId id="372" r:id="rId8"/>
    <p:sldId id="374" r:id="rId9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167FDEE-65C1-48D0-8285-A28381E15699}" v="178" dt="2025-12-30T14:03:29.389"/>
    <p1510:client id="{7BD6EA94-DBC4-4ACA-8DC7-54EC36EC3DFF}" v="456" dt="2025-12-30T13:37:40.53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viewProps" Target="viewProps.xml"/><Relationship Id="rId5" Type="http://schemas.openxmlformats.org/officeDocument/2006/relationships/slide" Target="slides/slide3.xml"/><Relationship Id="rId10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8" Type="http://schemas.openxmlformats.org/officeDocument/2006/relationships/tags" Target="../tags/tag10.xml"/><Relationship Id="rId3" Type="http://schemas.openxmlformats.org/officeDocument/2006/relationships/tags" Target="../tags/tag5.xml"/><Relationship Id="rId7" Type="http://schemas.openxmlformats.org/officeDocument/2006/relationships/tags" Target="../tags/tag9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7.xml"/><Relationship Id="rId10" Type="http://schemas.openxmlformats.org/officeDocument/2006/relationships/tags" Target="../tags/tag12.xml"/><Relationship Id="rId4" Type="http://schemas.openxmlformats.org/officeDocument/2006/relationships/tags" Target="../tags/tag6.xml"/><Relationship Id="rId9" Type="http://schemas.openxmlformats.org/officeDocument/2006/relationships/tags" Target="../tags/tag11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20.xml"/><Relationship Id="rId3" Type="http://schemas.openxmlformats.org/officeDocument/2006/relationships/tags" Target="../tags/tag15.xml"/><Relationship Id="rId7" Type="http://schemas.openxmlformats.org/officeDocument/2006/relationships/tags" Target="../tags/tag19.xml"/><Relationship Id="rId2" Type="http://schemas.openxmlformats.org/officeDocument/2006/relationships/tags" Target="../tags/tag14.xml"/><Relationship Id="rId1" Type="http://schemas.openxmlformats.org/officeDocument/2006/relationships/tags" Target="../tags/tag13.xml"/><Relationship Id="rId6" Type="http://schemas.openxmlformats.org/officeDocument/2006/relationships/tags" Target="../tags/tag18.xml"/><Relationship Id="rId5" Type="http://schemas.openxmlformats.org/officeDocument/2006/relationships/tags" Target="../tags/tag17.xml"/><Relationship Id="rId4" Type="http://schemas.openxmlformats.org/officeDocument/2006/relationships/tags" Target="../tags/tag16.xml"/><Relationship Id="rId9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2.xml"/><Relationship Id="rId1" Type="http://schemas.openxmlformats.org/officeDocument/2006/relationships/tags" Target="../tags/tag2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4" Type="http://schemas.openxmlformats.org/officeDocument/2006/relationships/image" Target="../media/image1.jpe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26.xml"/><Relationship Id="rId1" Type="http://schemas.openxmlformats.org/officeDocument/2006/relationships/tags" Target="../tags/tag25.xml"/><Relationship Id="rId4" Type="http://schemas.openxmlformats.org/officeDocument/2006/relationships/image" Target="../media/image1.jpe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43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tags" Target="../tags/tag46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tags" Target="../tags/tag49.xml"/><Relationship Id="rId5" Type="http://schemas.openxmlformats.org/officeDocument/2006/relationships/tags" Target="../tags/tag48.xml"/><Relationship Id="rId4" Type="http://schemas.openxmlformats.org/officeDocument/2006/relationships/tags" Target="../tags/tag47.xml"/></Relationships>
</file>

<file path=ppt/slideLayouts/_rels/slideLayout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tags" Target="../tags/tag55.xml"/><Relationship Id="rId5" Type="http://schemas.openxmlformats.org/officeDocument/2006/relationships/tags" Target="../tags/tag54.xml"/><Relationship Id="rId4" Type="http://schemas.openxmlformats.org/officeDocument/2006/relationships/tags" Target="../tags/tag53.xml"/></Relationships>
</file>

<file path=ppt/slideLayouts/_rels/slideLayout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5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57.xml"/><Relationship Id="rId1" Type="http://schemas.openxmlformats.org/officeDocument/2006/relationships/tags" Target="../tags/tag56.xml"/><Relationship Id="rId6" Type="http://schemas.openxmlformats.org/officeDocument/2006/relationships/tags" Target="../tags/tag61.xml"/><Relationship Id="rId5" Type="http://schemas.openxmlformats.org/officeDocument/2006/relationships/tags" Target="../tags/tag60.xml"/><Relationship Id="rId4" Type="http://schemas.openxmlformats.org/officeDocument/2006/relationships/tags" Target="../tags/tag59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2" Type="http://schemas.openxmlformats.org/officeDocument/2006/relationships/tags" Target="../tags/tag63.xml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10" Type="http://schemas.openxmlformats.org/officeDocument/2006/relationships/image" Target="../media/image1.jpeg"/><Relationship Id="rId4" Type="http://schemas.openxmlformats.org/officeDocument/2006/relationships/tags" Target="../tags/tag65.xml"/><Relationship Id="rId9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8" Type="http://schemas.openxmlformats.org/officeDocument/2006/relationships/tags" Target="../tags/tag77.xml"/><Relationship Id="rId3" Type="http://schemas.openxmlformats.org/officeDocument/2006/relationships/tags" Target="../tags/tag72.xml"/><Relationship Id="rId7" Type="http://schemas.openxmlformats.org/officeDocument/2006/relationships/tags" Target="../tags/tag76.xml"/><Relationship Id="rId2" Type="http://schemas.openxmlformats.org/officeDocument/2006/relationships/tags" Target="../tags/tag71.xml"/><Relationship Id="rId1" Type="http://schemas.openxmlformats.org/officeDocument/2006/relationships/tags" Target="../tags/tag70.xml"/><Relationship Id="rId6" Type="http://schemas.openxmlformats.org/officeDocument/2006/relationships/tags" Target="../tags/tag75.xml"/><Relationship Id="rId5" Type="http://schemas.openxmlformats.org/officeDocument/2006/relationships/tags" Target="../tags/tag74.xml"/><Relationship Id="rId10" Type="http://schemas.openxmlformats.org/officeDocument/2006/relationships/image" Target="../media/image1.jpeg"/><Relationship Id="rId4" Type="http://schemas.openxmlformats.org/officeDocument/2006/relationships/tags" Target="../tags/tag73.xml"/><Relationship Id="rId9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8" Type="http://schemas.openxmlformats.org/officeDocument/2006/relationships/tags" Target="../tags/tag85.xml"/><Relationship Id="rId3" Type="http://schemas.openxmlformats.org/officeDocument/2006/relationships/tags" Target="../tags/tag80.xml"/><Relationship Id="rId7" Type="http://schemas.openxmlformats.org/officeDocument/2006/relationships/tags" Target="../tags/tag84.xml"/><Relationship Id="rId2" Type="http://schemas.openxmlformats.org/officeDocument/2006/relationships/tags" Target="../tags/tag79.xml"/><Relationship Id="rId1" Type="http://schemas.openxmlformats.org/officeDocument/2006/relationships/tags" Target="../tags/tag78.xml"/><Relationship Id="rId6" Type="http://schemas.openxmlformats.org/officeDocument/2006/relationships/tags" Target="../tags/tag83.xml"/><Relationship Id="rId5" Type="http://schemas.openxmlformats.org/officeDocument/2006/relationships/tags" Target="../tags/tag82.xml"/><Relationship Id="rId10" Type="http://schemas.openxmlformats.org/officeDocument/2006/relationships/image" Target="../media/image1.jpeg"/><Relationship Id="rId4" Type="http://schemas.openxmlformats.org/officeDocument/2006/relationships/tags" Target="../tags/tag81.xml"/><Relationship Id="rId9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8" Type="http://schemas.openxmlformats.org/officeDocument/2006/relationships/tags" Target="../tags/tag93.xml"/><Relationship Id="rId3" Type="http://schemas.openxmlformats.org/officeDocument/2006/relationships/tags" Target="../tags/tag88.xml"/><Relationship Id="rId7" Type="http://schemas.openxmlformats.org/officeDocument/2006/relationships/tags" Target="../tags/tag92.xml"/><Relationship Id="rId12" Type="http://schemas.openxmlformats.org/officeDocument/2006/relationships/image" Target="../media/image1.jpeg"/><Relationship Id="rId2" Type="http://schemas.openxmlformats.org/officeDocument/2006/relationships/tags" Target="../tags/tag87.xml"/><Relationship Id="rId1" Type="http://schemas.openxmlformats.org/officeDocument/2006/relationships/tags" Target="../tags/tag86.xml"/><Relationship Id="rId6" Type="http://schemas.openxmlformats.org/officeDocument/2006/relationships/tags" Target="../tags/tag9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90.xml"/><Relationship Id="rId10" Type="http://schemas.openxmlformats.org/officeDocument/2006/relationships/tags" Target="../tags/tag95.xml"/><Relationship Id="rId4" Type="http://schemas.openxmlformats.org/officeDocument/2006/relationships/tags" Target="../tags/tag89.xml"/><Relationship Id="rId9" Type="http://schemas.openxmlformats.org/officeDocument/2006/relationships/tags" Target="../tags/tag94.xml"/></Relationships>
</file>

<file path=ppt/slideLayouts/_rels/slideLayout29.xml.rels><?xml version="1.0" encoding="UTF-8" standalone="yes"?>
<Relationships xmlns="http://schemas.openxmlformats.org/package/2006/relationships"><Relationship Id="rId8" Type="http://schemas.openxmlformats.org/officeDocument/2006/relationships/tags" Target="../tags/tag103.xml"/><Relationship Id="rId3" Type="http://schemas.openxmlformats.org/officeDocument/2006/relationships/tags" Target="../tags/tag98.xml"/><Relationship Id="rId7" Type="http://schemas.openxmlformats.org/officeDocument/2006/relationships/tags" Target="../tags/tag102.xml"/><Relationship Id="rId12" Type="http://schemas.openxmlformats.org/officeDocument/2006/relationships/image" Target="../media/image1.jpeg"/><Relationship Id="rId2" Type="http://schemas.openxmlformats.org/officeDocument/2006/relationships/tags" Target="../tags/tag97.xml"/><Relationship Id="rId1" Type="http://schemas.openxmlformats.org/officeDocument/2006/relationships/tags" Target="../tags/tag96.xml"/><Relationship Id="rId6" Type="http://schemas.openxmlformats.org/officeDocument/2006/relationships/tags" Target="../tags/tag10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00.xml"/><Relationship Id="rId10" Type="http://schemas.openxmlformats.org/officeDocument/2006/relationships/tags" Target="../tags/tag105.xml"/><Relationship Id="rId4" Type="http://schemas.openxmlformats.org/officeDocument/2006/relationships/tags" Target="../tags/tag99.xml"/><Relationship Id="rId9" Type="http://schemas.openxmlformats.org/officeDocument/2006/relationships/tags" Target="../tags/tag10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8" Type="http://schemas.openxmlformats.org/officeDocument/2006/relationships/tags" Target="../tags/tag113.xml"/><Relationship Id="rId13" Type="http://schemas.openxmlformats.org/officeDocument/2006/relationships/image" Target="../media/image3.svg"/><Relationship Id="rId3" Type="http://schemas.openxmlformats.org/officeDocument/2006/relationships/tags" Target="../tags/tag108.xml"/><Relationship Id="rId7" Type="http://schemas.openxmlformats.org/officeDocument/2006/relationships/tags" Target="../tags/tag112.xml"/><Relationship Id="rId12" Type="http://schemas.openxmlformats.org/officeDocument/2006/relationships/image" Target="../media/image2.png"/><Relationship Id="rId2" Type="http://schemas.openxmlformats.org/officeDocument/2006/relationships/tags" Target="../tags/tag107.xml"/><Relationship Id="rId1" Type="http://schemas.openxmlformats.org/officeDocument/2006/relationships/tags" Target="../tags/tag106.xml"/><Relationship Id="rId6" Type="http://schemas.openxmlformats.org/officeDocument/2006/relationships/tags" Target="../tags/tag11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110.xml"/><Relationship Id="rId10" Type="http://schemas.openxmlformats.org/officeDocument/2006/relationships/tags" Target="../tags/tag115.xml"/><Relationship Id="rId4" Type="http://schemas.openxmlformats.org/officeDocument/2006/relationships/tags" Target="../tags/tag109.xml"/><Relationship Id="rId9" Type="http://schemas.openxmlformats.org/officeDocument/2006/relationships/tags" Target="../tags/tag114.xml"/><Relationship Id="rId14" Type="http://schemas.openxmlformats.org/officeDocument/2006/relationships/image" Target="../media/image1.jpeg"/></Relationships>
</file>

<file path=ppt/slideLayouts/_rels/slideLayout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tags" Target="../tags/tag118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117.xml"/><Relationship Id="rId1" Type="http://schemas.openxmlformats.org/officeDocument/2006/relationships/tags" Target="../tags/tag116.xml"/><Relationship Id="rId6" Type="http://schemas.openxmlformats.org/officeDocument/2006/relationships/tags" Target="../tags/tag121.xml"/><Relationship Id="rId5" Type="http://schemas.openxmlformats.org/officeDocument/2006/relationships/tags" Target="../tags/tag120.xml"/><Relationship Id="rId10" Type="http://schemas.openxmlformats.org/officeDocument/2006/relationships/image" Target="../media/image1.jpeg"/><Relationship Id="rId4" Type="http://schemas.openxmlformats.org/officeDocument/2006/relationships/tags" Target="../tags/tag119.xml"/><Relationship Id="rId9" Type="http://schemas.openxmlformats.org/officeDocument/2006/relationships/image" Target="../media/image5.svg"/></Relationships>
</file>

<file path=ppt/slideLayouts/_rels/slideLayout32.xml.rels><?xml version="1.0" encoding="UTF-8" standalone="yes"?>
<Relationships xmlns="http://schemas.openxmlformats.org/package/2006/relationships"><Relationship Id="rId8" Type="http://schemas.openxmlformats.org/officeDocument/2006/relationships/tags" Target="../tags/tag129.xml"/><Relationship Id="rId13" Type="http://schemas.openxmlformats.org/officeDocument/2006/relationships/image" Target="../media/image2.png"/><Relationship Id="rId3" Type="http://schemas.openxmlformats.org/officeDocument/2006/relationships/tags" Target="../tags/tag124.xml"/><Relationship Id="rId7" Type="http://schemas.openxmlformats.org/officeDocument/2006/relationships/tags" Target="../tags/tag12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23.xml"/><Relationship Id="rId1" Type="http://schemas.openxmlformats.org/officeDocument/2006/relationships/tags" Target="../tags/tag122.xml"/><Relationship Id="rId6" Type="http://schemas.openxmlformats.org/officeDocument/2006/relationships/tags" Target="../tags/tag127.xml"/><Relationship Id="rId11" Type="http://schemas.openxmlformats.org/officeDocument/2006/relationships/tags" Target="../tags/tag132.xml"/><Relationship Id="rId5" Type="http://schemas.openxmlformats.org/officeDocument/2006/relationships/tags" Target="../tags/tag126.xml"/><Relationship Id="rId15" Type="http://schemas.openxmlformats.org/officeDocument/2006/relationships/image" Target="../media/image1.jpeg"/><Relationship Id="rId10" Type="http://schemas.openxmlformats.org/officeDocument/2006/relationships/tags" Target="../tags/tag131.xml"/><Relationship Id="rId4" Type="http://schemas.openxmlformats.org/officeDocument/2006/relationships/tags" Target="../tags/tag125.xml"/><Relationship Id="rId9" Type="http://schemas.openxmlformats.org/officeDocument/2006/relationships/tags" Target="../tags/tag130.xml"/><Relationship Id="rId14" Type="http://schemas.openxmlformats.org/officeDocument/2006/relationships/image" Target="../media/image3.svg"/></Relationships>
</file>

<file path=ppt/slideLayouts/_rels/slideLayout33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35.xml"/><Relationship Id="rId7" Type="http://schemas.openxmlformats.org/officeDocument/2006/relationships/tags" Target="../tags/tag139.xml"/><Relationship Id="rId2" Type="http://schemas.openxmlformats.org/officeDocument/2006/relationships/tags" Target="../tags/tag134.xml"/><Relationship Id="rId1" Type="http://schemas.openxmlformats.org/officeDocument/2006/relationships/tags" Target="../tags/tag133.xml"/><Relationship Id="rId6" Type="http://schemas.openxmlformats.org/officeDocument/2006/relationships/tags" Target="../tags/tag138.xml"/><Relationship Id="rId11" Type="http://schemas.openxmlformats.org/officeDocument/2006/relationships/image" Target="../media/image1.jpeg"/><Relationship Id="rId5" Type="http://schemas.openxmlformats.org/officeDocument/2006/relationships/tags" Target="../tags/tag137.xml"/><Relationship Id="rId10" Type="http://schemas.openxmlformats.org/officeDocument/2006/relationships/image" Target="../media/image7.svg"/><Relationship Id="rId4" Type="http://schemas.openxmlformats.org/officeDocument/2006/relationships/tags" Target="../tags/tag136.xml"/><Relationship Id="rId9" Type="http://schemas.openxmlformats.org/officeDocument/2006/relationships/image" Target="../media/image6.png"/></Relationships>
</file>

<file path=ppt/slideLayouts/_rels/slideLayout34.xml.rels><?xml version="1.0" encoding="UTF-8" standalone="yes"?>
<Relationships xmlns="http://schemas.openxmlformats.org/package/2006/relationships"><Relationship Id="rId8" Type="http://schemas.openxmlformats.org/officeDocument/2006/relationships/slideMaster" Target="../slideMasters/slideMaster2.xml"/><Relationship Id="rId3" Type="http://schemas.openxmlformats.org/officeDocument/2006/relationships/tags" Target="../tags/tag142.xml"/><Relationship Id="rId7" Type="http://schemas.openxmlformats.org/officeDocument/2006/relationships/tags" Target="../tags/tag146.xml"/><Relationship Id="rId2" Type="http://schemas.openxmlformats.org/officeDocument/2006/relationships/tags" Target="../tags/tag141.xml"/><Relationship Id="rId1" Type="http://schemas.openxmlformats.org/officeDocument/2006/relationships/tags" Target="../tags/tag140.xml"/><Relationship Id="rId6" Type="http://schemas.openxmlformats.org/officeDocument/2006/relationships/tags" Target="../tags/tag145.xml"/><Relationship Id="rId11" Type="http://schemas.openxmlformats.org/officeDocument/2006/relationships/image" Target="../media/image1.jpeg"/><Relationship Id="rId5" Type="http://schemas.openxmlformats.org/officeDocument/2006/relationships/tags" Target="../tags/tag144.xml"/><Relationship Id="rId10" Type="http://schemas.openxmlformats.org/officeDocument/2006/relationships/image" Target="../media/image7.svg"/><Relationship Id="rId4" Type="http://schemas.openxmlformats.org/officeDocument/2006/relationships/tags" Target="../tags/tag143.xml"/><Relationship Id="rId9" Type="http://schemas.openxmlformats.org/officeDocument/2006/relationships/image" Target="../media/image6.png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tags" Target="../tags/tag149.xml"/><Relationship Id="rId2" Type="http://schemas.openxmlformats.org/officeDocument/2006/relationships/tags" Target="../tags/tag148.xml"/><Relationship Id="rId1" Type="http://schemas.openxmlformats.org/officeDocument/2006/relationships/tags" Target="../tags/tag147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tags" Target="../tags/tag152.xml"/><Relationship Id="rId2" Type="http://schemas.openxmlformats.org/officeDocument/2006/relationships/tags" Target="../tags/tag151.xml"/><Relationship Id="rId1" Type="http://schemas.openxmlformats.org/officeDocument/2006/relationships/tags" Target="../tags/tag150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8" Type="http://schemas.openxmlformats.org/officeDocument/2006/relationships/tags" Target="../tags/tag160.xml"/><Relationship Id="rId3" Type="http://schemas.openxmlformats.org/officeDocument/2006/relationships/tags" Target="../tags/tag155.xml"/><Relationship Id="rId7" Type="http://schemas.openxmlformats.org/officeDocument/2006/relationships/tags" Target="../tags/tag159.xml"/><Relationship Id="rId2" Type="http://schemas.openxmlformats.org/officeDocument/2006/relationships/tags" Target="../tags/tag154.xml"/><Relationship Id="rId1" Type="http://schemas.openxmlformats.org/officeDocument/2006/relationships/tags" Target="../tags/tag153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10" Type="http://schemas.openxmlformats.org/officeDocument/2006/relationships/image" Target="../media/image1.jpeg"/><Relationship Id="rId4" Type="http://schemas.openxmlformats.org/officeDocument/2006/relationships/tags" Target="../tags/tag156.xml"/><Relationship Id="rId9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8" Type="http://schemas.openxmlformats.org/officeDocument/2006/relationships/tags" Target="../tags/tag168.xml"/><Relationship Id="rId13" Type="http://schemas.openxmlformats.org/officeDocument/2006/relationships/image" Target="../media/image1.jpeg"/><Relationship Id="rId3" Type="http://schemas.openxmlformats.org/officeDocument/2006/relationships/tags" Target="../tags/tag163.xml"/><Relationship Id="rId7" Type="http://schemas.openxmlformats.org/officeDocument/2006/relationships/tags" Target="../tags/tag16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162.xml"/><Relationship Id="rId1" Type="http://schemas.openxmlformats.org/officeDocument/2006/relationships/tags" Target="../tags/tag161.xml"/><Relationship Id="rId6" Type="http://schemas.openxmlformats.org/officeDocument/2006/relationships/tags" Target="../tags/tag166.xml"/><Relationship Id="rId11" Type="http://schemas.openxmlformats.org/officeDocument/2006/relationships/tags" Target="../tags/tag171.xml"/><Relationship Id="rId5" Type="http://schemas.openxmlformats.org/officeDocument/2006/relationships/tags" Target="../tags/tag165.xml"/><Relationship Id="rId10" Type="http://schemas.openxmlformats.org/officeDocument/2006/relationships/tags" Target="../tags/tag170.xml"/><Relationship Id="rId4" Type="http://schemas.openxmlformats.org/officeDocument/2006/relationships/tags" Target="../tags/tag164.xml"/><Relationship Id="rId9" Type="http://schemas.openxmlformats.org/officeDocument/2006/relationships/tags" Target="../tags/tag169.xml"/></Relationships>
</file>

<file path=ppt/slideLayouts/_rels/slideLayout39.xml.rels><?xml version="1.0" encoding="UTF-8" standalone="yes"?>
<Relationships xmlns="http://schemas.openxmlformats.org/package/2006/relationships"><Relationship Id="rId8" Type="http://schemas.openxmlformats.org/officeDocument/2006/relationships/tags" Target="../tags/tag179.xml"/><Relationship Id="rId13" Type="http://schemas.openxmlformats.org/officeDocument/2006/relationships/tags" Target="../tags/tag184.xml"/><Relationship Id="rId3" Type="http://schemas.openxmlformats.org/officeDocument/2006/relationships/tags" Target="../tags/tag174.xml"/><Relationship Id="rId7" Type="http://schemas.openxmlformats.org/officeDocument/2006/relationships/tags" Target="../tags/tag178.xml"/><Relationship Id="rId12" Type="http://schemas.openxmlformats.org/officeDocument/2006/relationships/tags" Target="../tags/tag183.xml"/><Relationship Id="rId2" Type="http://schemas.openxmlformats.org/officeDocument/2006/relationships/tags" Target="../tags/tag173.xml"/><Relationship Id="rId16" Type="http://schemas.openxmlformats.org/officeDocument/2006/relationships/image" Target="../media/image1.jpeg"/><Relationship Id="rId1" Type="http://schemas.openxmlformats.org/officeDocument/2006/relationships/tags" Target="../tags/tag172.xml"/><Relationship Id="rId6" Type="http://schemas.openxmlformats.org/officeDocument/2006/relationships/tags" Target="../tags/tag177.xml"/><Relationship Id="rId11" Type="http://schemas.openxmlformats.org/officeDocument/2006/relationships/tags" Target="../tags/tag182.xml"/><Relationship Id="rId5" Type="http://schemas.openxmlformats.org/officeDocument/2006/relationships/tags" Target="../tags/tag176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181.xml"/><Relationship Id="rId4" Type="http://schemas.openxmlformats.org/officeDocument/2006/relationships/tags" Target="../tags/tag175.xml"/><Relationship Id="rId9" Type="http://schemas.openxmlformats.org/officeDocument/2006/relationships/tags" Target="../tags/tag180.xml"/><Relationship Id="rId14" Type="http://schemas.openxmlformats.org/officeDocument/2006/relationships/tags" Target="../tags/tag18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tags" Target="../tags/tag188.xml"/><Relationship Id="rId2" Type="http://schemas.openxmlformats.org/officeDocument/2006/relationships/tags" Target="../tags/tag187.xml"/><Relationship Id="rId1" Type="http://schemas.openxmlformats.org/officeDocument/2006/relationships/tags" Target="../tags/tag186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89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tags" Target="../tags/tag192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93.xml"/></Relationships>
</file>

<file path=ppt/slideLayouts/_rels/slideLayout42.xml.rels><?xml version="1.0" encoding="UTF-8" standalone="yes"?>
<Relationships xmlns="http://schemas.openxmlformats.org/package/2006/relationships"><Relationship Id="rId3" Type="http://schemas.openxmlformats.org/officeDocument/2006/relationships/tags" Target="../tags/tag196.xml"/><Relationship Id="rId2" Type="http://schemas.openxmlformats.org/officeDocument/2006/relationships/tags" Target="../tags/tag195.xml"/><Relationship Id="rId1" Type="http://schemas.openxmlformats.org/officeDocument/2006/relationships/tags" Target="../tags/tag194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197.xml"/></Relationships>
</file>

<file path=ppt/slideLayouts/_rels/slideLayout43.xml.rels><?xml version="1.0" encoding="UTF-8" standalone="yes"?>
<Relationships xmlns="http://schemas.openxmlformats.org/package/2006/relationships"><Relationship Id="rId3" Type="http://schemas.openxmlformats.org/officeDocument/2006/relationships/tags" Target="../tags/tag200.xml"/><Relationship Id="rId2" Type="http://schemas.openxmlformats.org/officeDocument/2006/relationships/tags" Target="../tags/tag199.xml"/><Relationship Id="rId1" Type="http://schemas.openxmlformats.org/officeDocument/2006/relationships/tags" Target="../tags/tag198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201.xml"/></Relationships>
</file>

<file path=ppt/slideLayouts/_rels/slideLayout44.xml.rels><?xml version="1.0" encoding="UTF-8" standalone="yes"?>
<Relationships xmlns="http://schemas.openxmlformats.org/package/2006/relationships"><Relationship Id="rId8" Type="http://schemas.openxmlformats.org/officeDocument/2006/relationships/tags" Target="../tags/tag209.xml"/><Relationship Id="rId13" Type="http://schemas.openxmlformats.org/officeDocument/2006/relationships/image" Target="../media/image1.jpeg"/><Relationship Id="rId3" Type="http://schemas.openxmlformats.org/officeDocument/2006/relationships/tags" Target="../tags/tag204.xml"/><Relationship Id="rId7" Type="http://schemas.openxmlformats.org/officeDocument/2006/relationships/tags" Target="../tags/tag208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03.xml"/><Relationship Id="rId1" Type="http://schemas.openxmlformats.org/officeDocument/2006/relationships/tags" Target="../tags/tag202.xml"/><Relationship Id="rId6" Type="http://schemas.openxmlformats.org/officeDocument/2006/relationships/tags" Target="../tags/tag207.xml"/><Relationship Id="rId11" Type="http://schemas.openxmlformats.org/officeDocument/2006/relationships/tags" Target="../tags/tag212.xml"/><Relationship Id="rId5" Type="http://schemas.openxmlformats.org/officeDocument/2006/relationships/tags" Target="../tags/tag206.xml"/><Relationship Id="rId10" Type="http://schemas.openxmlformats.org/officeDocument/2006/relationships/tags" Target="../tags/tag211.xml"/><Relationship Id="rId4" Type="http://schemas.openxmlformats.org/officeDocument/2006/relationships/tags" Target="../tags/tag205.xml"/><Relationship Id="rId9" Type="http://schemas.openxmlformats.org/officeDocument/2006/relationships/tags" Target="../tags/tag210.xml"/></Relationships>
</file>

<file path=ppt/slideLayouts/_rels/slideLayout45.xml.rels><?xml version="1.0" encoding="UTF-8" standalone="yes"?>
<Relationships xmlns="http://schemas.openxmlformats.org/package/2006/relationships"><Relationship Id="rId8" Type="http://schemas.openxmlformats.org/officeDocument/2006/relationships/tags" Target="../tags/tag220.xml"/><Relationship Id="rId13" Type="http://schemas.openxmlformats.org/officeDocument/2006/relationships/tags" Target="../tags/tag225.xml"/><Relationship Id="rId3" Type="http://schemas.openxmlformats.org/officeDocument/2006/relationships/tags" Target="../tags/tag215.xml"/><Relationship Id="rId7" Type="http://schemas.openxmlformats.org/officeDocument/2006/relationships/tags" Target="../tags/tag219.xml"/><Relationship Id="rId12" Type="http://schemas.openxmlformats.org/officeDocument/2006/relationships/tags" Target="../tags/tag224.xml"/><Relationship Id="rId2" Type="http://schemas.openxmlformats.org/officeDocument/2006/relationships/tags" Target="../tags/tag214.xml"/><Relationship Id="rId16" Type="http://schemas.openxmlformats.org/officeDocument/2006/relationships/image" Target="../media/image1.jpeg"/><Relationship Id="rId1" Type="http://schemas.openxmlformats.org/officeDocument/2006/relationships/tags" Target="../tags/tag213.xml"/><Relationship Id="rId6" Type="http://schemas.openxmlformats.org/officeDocument/2006/relationships/tags" Target="../tags/tag218.xml"/><Relationship Id="rId11" Type="http://schemas.openxmlformats.org/officeDocument/2006/relationships/tags" Target="../tags/tag223.xml"/><Relationship Id="rId5" Type="http://schemas.openxmlformats.org/officeDocument/2006/relationships/tags" Target="../tags/tag217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22.xml"/><Relationship Id="rId4" Type="http://schemas.openxmlformats.org/officeDocument/2006/relationships/tags" Target="../tags/tag216.xml"/><Relationship Id="rId9" Type="http://schemas.openxmlformats.org/officeDocument/2006/relationships/tags" Target="../tags/tag221.xml"/><Relationship Id="rId14" Type="http://schemas.openxmlformats.org/officeDocument/2006/relationships/tags" Target="../tags/tag226.xml"/></Relationships>
</file>

<file path=ppt/slideLayouts/_rels/slideLayout46.xml.rels><?xml version="1.0" encoding="UTF-8" standalone="yes"?>
<Relationships xmlns="http://schemas.openxmlformats.org/package/2006/relationships"><Relationship Id="rId8" Type="http://schemas.openxmlformats.org/officeDocument/2006/relationships/tags" Target="../tags/tag234.xml"/><Relationship Id="rId13" Type="http://schemas.openxmlformats.org/officeDocument/2006/relationships/tags" Target="../tags/tag239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29.xml"/><Relationship Id="rId7" Type="http://schemas.openxmlformats.org/officeDocument/2006/relationships/tags" Target="../tags/tag233.xml"/><Relationship Id="rId12" Type="http://schemas.openxmlformats.org/officeDocument/2006/relationships/tags" Target="../tags/tag238.xml"/><Relationship Id="rId17" Type="http://schemas.openxmlformats.org/officeDocument/2006/relationships/tags" Target="../tags/tag243.xml"/><Relationship Id="rId2" Type="http://schemas.openxmlformats.org/officeDocument/2006/relationships/tags" Target="../tags/tag228.xml"/><Relationship Id="rId16" Type="http://schemas.openxmlformats.org/officeDocument/2006/relationships/tags" Target="../tags/tag242.xml"/><Relationship Id="rId1" Type="http://schemas.openxmlformats.org/officeDocument/2006/relationships/tags" Target="../tags/tag227.xml"/><Relationship Id="rId6" Type="http://schemas.openxmlformats.org/officeDocument/2006/relationships/tags" Target="../tags/tag232.xml"/><Relationship Id="rId11" Type="http://schemas.openxmlformats.org/officeDocument/2006/relationships/tags" Target="../tags/tag237.xml"/><Relationship Id="rId5" Type="http://schemas.openxmlformats.org/officeDocument/2006/relationships/tags" Target="../tags/tag231.xml"/><Relationship Id="rId15" Type="http://schemas.openxmlformats.org/officeDocument/2006/relationships/tags" Target="../tags/tag241.xml"/><Relationship Id="rId10" Type="http://schemas.openxmlformats.org/officeDocument/2006/relationships/tags" Target="../tags/tag236.xml"/><Relationship Id="rId19" Type="http://schemas.openxmlformats.org/officeDocument/2006/relationships/image" Target="../media/image1.jpeg"/><Relationship Id="rId4" Type="http://schemas.openxmlformats.org/officeDocument/2006/relationships/tags" Target="../tags/tag230.xml"/><Relationship Id="rId9" Type="http://schemas.openxmlformats.org/officeDocument/2006/relationships/tags" Target="../tags/tag235.xml"/><Relationship Id="rId14" Type="http://schemas.openxmlformats.org/officeDocument/2006/relationships/tags" Target="../tags/tag240.xml"/></Relationships>
</file>

<file path=ppt/slideLayouts/_rels/slideLayout47.xml.rels><?xml version="1.0" encoding="UTF-8" standalone="yes"?>
<Relationships xmlns="http://schemas.openxmlformats.org/package/2006/relationships"><Relationship Id="rId8" Type="http://schemas.openxmlformats.org/officeDocument/2006/relationships/tags" Target="../tags/tag251.xml"/><Relationship Id="rId13" Type="http://schemas.openxmlformats.org/officeDocument/2006/relationships/tags" Target="../tags/tag256.xml"/><Relationship Id="rId18" Type="http://schemas.openxmlformats.org/officeDocument/2006/relationships/tags" Target="../tags/tag261.xml"/><Relationship Id="rId3" Type="http://schemas.openxmlformats.org/officeDocument/2006/relationships/tags" Target="../tags/tag246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250.xml"/><Relationship Id="rId12" Type="http://schemas.openxmlformats.org/officeDocument/2006/relationships/tags" Target="../tags/tag255.xml"/><Relationship Id="rId17" Type="http://schemas.openxmlformats.org/officeDocument/2006/relationships/tags" Target="../tags/tag260.xml"/><Relationship Id="rId2" Type="http://schemas.openxmlformats.org/officeDocument/2006/relationships/tags" Target="../tags/tag245.xml"/><Relationship Id="rId16" Type="http://schemas.openxmlformats.org/officeDocument/2006/relationships/tags" Target="../tags/tag259.xml"/><Relationship Id="rId20" Type="http://schemas.openxmlformats.org/officeDocument/2006/relationships/tags" Target="../tags/tag263.xml"/><Relationship Id="rId1" Type="http://schemas.openxmlformats.org/officeDocument/2006/relationships/tags" Target="../tags/tag244.xml"/><Relationship Id="rId6" Type="http://schemas.openxmlformats.org/officeDocument/2006/relationships/tags" Target="../tags/tag249.xml"/><Relationship Id="rId11" Type="http://schemas.openxmlformats.org/officeDocument/2006/relationships/tags" Target="../tags/tag254.xml"/><Relationship Id="rId5" Type="http://schemas.openxmlformats.org/officeDocument/2006/relationships/tags" Target="../tags/tag248.xml"/><Relationship Id="rId15" Type="http://schemas.openxmlformats.org/officeDocument/2006/relationships/tags" Target="../tags/tag258.xml"/><Relationship Id="rId10" Type="http://schemas.openxmlformats.org/officeDocument/2006/relationships/tags" Target="../tags/tag253.xml"/><Relationship Id="rId19" Type="http://schemas.openxmlformats.org/officeDocument/2006/relationships/tags" Target="../tags/tag262.xml"/><Relationship Id="rId4" Type="http://schemas.openxmlformats.org/officeDocument/2006/relationships/tags" Target="../tags/tag247.xml"/><Relationship Id="rId9" Type="http://schemas.openxmlformats.org/officeDocument/2006/relationships/tags" Target="../tags/tag252.xml"/><Relationship Id="rId14" Type="http://schemas.openxmlformats.org/officeDocument/2006/relationships/tags" Target="../tags/tag257.xml"/><Relationship Id="rId22" Type="http://schemas.openxmlformats.org/officeDocument/2006/relationships/image" Target="../media/image1.jpeg"/></Relationships>
</file>

<file path=ppt/slideLayouts/_rels/slideLayout48.xml.rels><?xml version="1.0" encoding="UTF-8" standalone="yes"?>
<Relationships xmlns="http://schemas.openxmlformats.org/package/2006/relationships"><Relationship Id="rId8" Type="http://schemas.openxmlformats.org/officeDocument/2006/relationships/tags" Target="../tags/tag271.xml"/><Relationship Id="rId13" Type="http://schemas.openxmlformats.org/officeDocument/2006/relationships/image" Target="../media/image1.jpeg"/><Relationship Id="rId3" Type="http://schemas.openxmlformats.org/officeDocument/2006/relationships/tags" Target="../tags/tag266.xml"/><Relationship Id="rId7" Type="http://schemas.openxmlformats.org/officeDocument/2006/relationships/tags" Target="../tags/tag270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265.xml"/><Relationship Id="rId1" Type="http://schemas.openxmlformats.org/officeDocument/2006/relationships/tags" Target="../tags/tag264.xml"/><Relationship Id="rId6" Type="http://schemas.openxmlformats.org/officeDocument/2006/relationships/tags" Target="../tags/tag269.xml"/><Relationship Id="rId11" Type="http://schemas.openxmlformats.org/officeDocument/2006/relationships/tags" Target="../tags/tag274.xml"/><Relationship Id="rId5" Type="http://schemas.openxmlformats.org/officeDocument/2006/relationships/tags" Target="../tags/tag268.xml"/><Relationship Id="rId10" Type="http://schemas.openxmlformats.org/officeDocument/2006/relationships/tags" Target="../tags/tag273.xml"/><Relationship Id="rId4" Type="http://schemas.openxmlformats.org/officeDocument/2006/relationships/tags" Target="../tags/tag267.xml"/><Relationship Id="rId9" Type="http://schemas.openxmlformats.org/officeDocument/2006/relationships/tags" Target="../tags/tag272.xml"/></Relationships>
</file>

<file path=ppt/slideLayouts/_rels/slideLayout49.xml.rels><?xml version="1.0" encoding="UTF-8" standalone="yes"?>
<Relationships xmlns="http://schemas.openxmlformats.org/package/2006/relationships"><Relationship Id="rId8" Type="http://schemas.openxmlformats.org/officeDocument/2006/relationships/tags" Target="../tags/tag282.xml"/><Relationship Id="rId13" Type="http://schemas.openxmlformats.org/officeDocument/2006/relationships/tags" Target="../tags/tag287.xml"/><Relationship Id="rId3" Type="http://schemas.openxmlformats.org/officeDocument/2006/relationships/tags" Target="../tags/tag277.xml"/><Relationship Id="rId7" Type="http://schemas.openxmlformats.org/officeDocument/2006/relationships/tags" Target="../tags/tag281.xml"/><Relationship Id="rId12" Type="http://schemas.openxmlformats.org/officeDocument/2006/relationships/tags" Target="../tags/tag286.xml"/><Relationship Id="rId2" Type="http://schemas.openxmlformats.org/officeDocument/2006/relationships/tags" Target="../tags/tag276.xml"/><Relationship Id="rId16" Type="http://schemas.openxmlformats.org/officeDocument/2006/relationships/image" Target="../media/image1.jpeg"/><Relationship Id="rId1" Type="http://schemas.openxmlformats.org/officeDocument/2006/relationships/tags" Target="../tags/tag275.xml"/><Relationship Id="rId6" Type="http://schemas.openxmlformats.org/officeDocument/2006/relationships/tags" Target="../tags/tag280.xml"/><Relationship Id="rId11" Type="http://schemas.openxmlformats.org/officeDocument/2006/relationships/tags" Target="../tags/tag285.xml"/><Relationship Id="rId5" Type="http://schemas.openxmlformats.org/officeDocument/2006/relationships/tags" Target="../tags/tag279.xml"/><Relationship Id="rId15" Type="http://schemas.openxmlformats.org/officeDocument/2006/relationships/slideMaster" Target="../slideMasters/slideMaster2.xml"/><Relationship Id="rId10" Type="http://schemas.openxmlformats.org/officeDocument/2006/relationships/tags" Target="../tags/tag284.xml"/><Relationship Id="rId4" Type="http://schemas.openxmlformats.org/officeDocument/2006/relationships/tags" Target="../tags/tag278.xml"/><Relationship Id="rId9" Type="http://schemas.openxmlformats.org/officeDocument/2006/relationships/tags" Target="../tags/tag283.xml"/><Relationship Id="rId14" Type="http://schemas.openxmlformats.org/officeDocument/2006/relationships/tags" Target="../tags/tag288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8" Type="http://schemas.openxmlformats.org/officeDocument/2006/relationships/tags" Target="../tags/tag296.xml"/><Relationship Id="rId13" Type="http://schemas.openxmlformats.org/officeDocument/2006/relationships/tags" Target="../tags/tag301.xml"/><Relationship Id="rId18" Type="http://schemas.openxmlformats.org/officeDocument/2006/relationships/slideMaster" Target="../slideMasters/slideMaster2.xml"/><Relationship Id="rId3" Type="http://schemas.openxmlformats.org/officeDocument/2006/relationships/tags" Target="../tags/tag291.xml"/><Relationship Id="rId7" Type="http://schemas.openxmlformats.org/officeDocument/2006/relationships/tags" Target="../tags/tag295.xml"/><Relationship Id="rId12" Type="http://schemas.openxmlformats.org/officeDocument/2006/relationships/tags" Target="../tags/tag300.xml"/><Relationship Id="rId17" Type="http://schemas.openxmlformats.org/officeDocument/2006/relationships/tags" Target="../tags/tag305.xml"/><Relationship Id="rId2" Type="http://schemas.openxmlformats.org/officeDocument/2006/relationships/tags" Target="../tags/tag290.xml"/><Relationship Id="rId16" Type="http://schemas.openxmlformats.org/officeDocument/2006/relationships/tags" Target="../tags/tag304.xml"/><Relationship Id="rId1" Type="http://schemas.openxmlformats.org/officeDocument/2006/relationships/tags" Target="../tags/tag289.xml"/><Relationship Id="rId6" Type="http://schemas.openxmlformats.org/officeDocument/2006/relationships/tags" Target="../tags/tag294.xml"/><Relationship Id="rId11" Type="http://schemas.openxmlformats.org/officeDocument/2006/relationships/tags" Target="../tags/tag299.xml"/><Relationship Id="rId5" Type="http://schemas.openxmlformats.org/officeDocument/2006/relationships/tags" Target="../tags/tag293.xml"/><Relationship Id="rId15" Type="http://schemas.openxmlformats.org/officeDocument/2006/relationships/tags" Target="../tags/tag303.xml"/><Relationship Id="rId10" Type="http://schemas.openxmlformats.org/officeDocument/2006/relationships/tags" Target="../tags/tag298.xml"/><Relationship Id="rId19" Type="http://schemas.openxmlformats.org/officeDocument/2006/relationships/image" Target="../media/image1.jpeg"/><Relationship Id="rId4" Type="http://schemas.openxmlformats.org/officeDocument/2006/relationships/tags" Target="../tags/tag292.xml"/><Relationship Id="rId9" Type="http://schemas.openxmlformats.org/officeDocument/2006/relationships/tags" Target="../tags/tag297.xml"/><Relationship Id="rId14" Type="http://schemas.openxmlformats.org/officeDocument/2006/relationships/tags" Target="../tags/tag302.xml"/></Relationships>
</file>

<file path=ppt/slideLayouts/_rels/slideLayout51.xml.rels><?xml version="1.0" encoding="UTF-8" standalone="yes"?>
<Relationships xmlns="http://schemas.openxmlformats.org/package/2006/relationships"><Relationship Id="rId8" Type="http://schemas.openxmlformats.org/officeDocument/2006/relationships/tags" Target="../tags/tag313.xml"/><Relationship Id="rId13" Type="http://schemas.openxmlformats.org/officeDocument/2006/relationships/tags" Target="../tags/tag318.xml"/><Relationship Id="rId18" Type="http://schemas.openxmlformats.org/officeDocument/2006/relationships/tags" Target="../tags/tag323.xml"/><Relationship Id="rId3" Type="http://schemas.openxmlformats.org/officeDocument/2006/relationships/tags" Target="../tags/tag308.xml"/><Relationship Id="rId21" Type="http://schemas.openxmlformats.org/officeDocument/2006/relationships/slideMaster" Target="../slideMasters/slideMaster2.xml"/><Relationship Id="rId7" Type="http://schemas.openxmlformats.org/officeDocument/2006/relationships/tags" Target="../tags/tag312.xml"/><Relationship Id="rId12" Type="http://schemas.openxmlformats.org/officeDocument/2006/relationships/tags" Target="../tags/tag317.xml"/><Relationship Id="rId17" Type="http://schemas.openxmlformats.org/officeDocument/2006/relationships/tags" Target="../tags/tag322.xml"/><Relationship Id="rId2" Type="http://schemas.openxmlformats.org/officeDocument/2006/relationships/tags" Target="../tags/tag307.xml"/><Relationship Id="rId16" Type="http://schemas.openxmlformats.org/officeDocument/2006/relationships/tags" Target="../tags/tag321.xml"/><Relationship Id="rId20" Type="http://schemas.openxmlformats.org/officeDocument/2006/relationships/tags" Target="../tags/tag325.xml"/><Relationship Id="rId1" Type="http://schemas.openxmlformats.org/officeDocument/2006/relationships/tags" Target="../tags/tag306.xml"/><Relationship Id="rId6" Type="http://schemas.openxmlformats.org/officeDocument/2006/relationships/tags" Target="../tags/tag311.xml"/><Relationship Id="rId11" Type="http://schemas.openxmlformats.org/officeDocument/2006/relationships/tags" Target="../tags/tag316.xml"/><Relationship Id="rId5" Type="http://schemas.openxmlformats.org/officeDocument/2006/relationships/tags" Target="../tags/tag310.xml"/><Relationship Id="rId15" Type="http://schemas.openxmlformats.org/officeDocument/2006/relationships/tags" Target="../tags/tag320.xml"/><Relationship Id="rId10" Type="http://schemas.openxmlformats.org/officeDocument/2006/relationships/tags" Target="../tags/tag315.xml"/><Relationship Id="rId19" Type="http://schemas.openxmlformats.org/officeDocument/2006/relationships/tags" Target="../tags/tag324.xml"/><Relationship Id="rId4" Type="http://schemas.openxmlformats.org/officeDocument/2006/relationships/tags" Target="../tags/tag309.xml"/><Relationship Id="rId9" Type="http://schemas.openxmlformats.org/officeDocument/2006/relationships/tags" Target="../tags/tag314.xml"/><Relationship Id="rId14" Type="http://schemas.openxmlformats.org/officeDocument/2006/relationships/tags" Target="../tags/tag319.xml"/><Relationship Id="rId22" Type="http://schemas.openxmlformats.org/officeDocument/2006/relationships/image" Target="../media/image1.jpeg"/></Relationships>
</file>

<file path=ppt/slideLayouts/_rels/slideLayout52.xml.rels><?xml version="1.0" encoding="UTF-8" standalone="yes"?>
<Relationships xmlns="http://schemas.openxmlformats.org/package/2006/relationships"><Relationship Id="rId8" Type="http://schemas.openxmlformats.org/officeDocument/2006/relationships/tags" Target="../tags/tag333.xml"/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3" Type="http://schemas.openxmlformats.org/officeDocument/2006/relationships/tags" Target="../tags/tag328.xml"/><Relationship Id="rId7" Type="http://schemas.openxmlformats.org/officeDocument/2006/relationships/tags" Target="../tags/tag332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" Type="http://schemas.openxmlformats.org/officeDocument/2006/relationships/tags" Target="../tags/tag327.xml"/><Relationship Id="rId16" Type="http://schemas.openxmlformats.org/officeDocument/2006/relationships/image" Target="../media/image12.png"/><Relationship Id="rId20" Type="http://schemas.openxmlformats.org/officeDocument/2006/relationships/image" Target="../media/image1.jpeg"/><Relationship Id="rId1" Type="http://schemas.openxmlformats.org/officeDocument/2006/relationships/tags" Target="../tags/tag326.xml"/><Relationship Id="rId6" Type="http://schemas.openxmlformats.org/officeDocument/2006/relationships/tags" Target="../tags/tag33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30.xml"/><Relationship Id="rId15" Type="http://schemas.openxmlformats.org/officeDocument/2006/relationships/image" Target="../media/image11.svg"/><Relationship Id="rId10" Type="http://schemas.openxmlformats.org/officeDocument/2006/relationships/tags" Target="../tags/tag335.xml"/><Relationship Id="rId19" Type="http://schemas.openxmlformats.org/officeDocument/2006/relationships/image" Target="../media/image15.svg"/><Relationship Id="rId4" Type="http://schemas.openxmlformats.org/officeDocument/2006/relationships/tags" Target="../tags/tag329.xml"/><Relationship Id="rId9" Type="http://schemas.openxmlformats.org/officeDocument/2006/relationships/tags" Target="../tags/tag334.xml"/><Relationship Id="rId14" Type="http://schemas.openxmlformats.org/officeDocument/2006/relationships/image" Target="../media/image10.png"/></Relationships>
</file>

<file path=ppt/slideLayouts/_rels/slideLayout53.xml.rels><?xml version="1.0" encoding="UTF-8" standalone="yes"?>
<Relationships xmlns="http://schemas.openxmlformats.org/package/2006/relationships"><Relationship Id="rId8" Type="http://schemas.openxmlformats.org/officeDocument/2006/relationships/tags" Target="../tags/tag343.xml"/><Relationship Id="rId13" Type="http://schemas.openxmlformats.org/officeDocument/2006/relationships/image" Target="../media/image17.svg"/><Relationship Id="rId18" Type="http://schemas.openxmlformats.org/officeDocument/2006/relationships/image" Target="../media/image22.png"/><Relationship Id="rId3" Type="http://schemas.openxmlformats.org/officeDocument/2006/relationships/tags" Target="../tags/tag338.xml"/><Relationship Id="rId7" Type="http://schemas.openxmlformats.org/officeDocument/2006/relationships/tags" Target="../tags/tag342.xml"/><Relationship Id="rId12" Type="http://schemas.openxmlformats.org/officeDocument/2006/relationships/image" Target="../media/image16.png"/><Relationship Id="rId17" Type="http://schemas.openxmlformats.org/officeDocument/2006/relationships/image" Target="../media/image21.svg"/><Relationship Id="rId2" Type="http://schemas.openxmlformats.org/officeDocument/2006/relationships/tags" Target="../tags/tag337.xml"/><Relationship Id="rId16" Type="http://schemas.openxmlformats.org/officeDocument/2006/relationships/image" Target="../media/image20.png"/><Relationship Id="rId20" Type="http://schemas.openxmlformats.org/officeDocument/2006/relationships/image" Target="../media/image1.jpeg"/><Relationship Id="rId1" Type="http://schemas.openxmlformats.org/officeDocument/2006/relationships/tags" Target="../tags/tag336.xml"/><Relationship Id="rId6" Type="http://schemas.openxmlformats.org/officeDocument/2006/relationships/tags" Target="../tags/tag341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40.xml"/><Relationship Id="rId15" Type="http://schemas.openxmlformats.org/officeDocument/2006/relationships/image" Target="../media/image19.svg"/><Relationship Id="rId10" Type="http://schemas.openxmlformats.org/officeDocument/2006/relationships/tags" Target="../tags/tag345.xml"/><Relationship Id="rId19" Type="http://schemas.openxmlformats.org/officeDocument/2006/relationships/image" Target="../media/image23.svg"/><Relationship Id="rId4" Type="http://schemas.openxmlformats.org/officeDocument/2006/relationships/tags" Target="../tags/tag339.xml"/><Relationship Id="rId9" Type="http://schemas.openxmlformats.org/officeDocument/2006/relationships/tags" Target="../tags/tag344.xml"/><Relationship Id="rId14" Type="http://schemas.openxmlformats.org/officeDocument/2006/relationships/image" Target="../media/image18.png"/></Relationships>
</file>

<file path=ppt/slideLayouts/_rels/slideLayout54.xml.rels><?xml version="1.0" encoding="UTF-8" standalone="yes"?>
<Relationships xmlns="http://schemas.openxmlformats.org/package/2006/relationships"><Relationship Id="rId3" Type="http://schemas.openxmlformats.org/officeDocument/2006/relationships/tags" Target="../tags/tag348.xml"/><Relationship Id="rId2" Type="http://schemas.openxmlformats.org/officeDocument/2006/relationships/tags" Target="../tags/tag347.xml"/><Relationship Id="rId1" Type="http://schemas.openxmlformats.org/officeDocument/2006/relationships/tags" Target="../tags/tag346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3" Type="http://schemas.openxmlformats.org/officeDocument/2006/relationships/tags" Target="../tags/tag351.xml"/><Relationship Id="rId2" Type="http://schemas.openxmlformats.org/officeDocument/2006/relationships/tags" Target="../tags/tag350.xml"/><Relationship Id="rId1" Type="http://schemas.openxmlformats.org/officeDocument/2006/relationships/tags" Target="../tags/tag349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tags" Target="../tags/tag354.xml"/><Relationship Id="rId2" Type="http://schemas.openxmlformats.org/officeDocument/2006/relationships/tags" Target="../tags/tag353.xml"/><Relationship Id="rId1" Type="http://schemas.openxmlformats.org/officeDocument/2006/relationships/tags" Target="../tags/tag352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tags" Target="../tags/tag357.xml"/><Relationship Id="rId2" Type="http://schemas.openxmlformats.org/officeDocument/2006/relationships/tags" Target="../tags/tag356.xml"/><Relationship Id="rId1" Type="http://schemas.openxmlformats.org/officeDocument/2006/relationships/tags" Target="../tags/tag355.xml"/><Relationship Id="rId6" Type="http://schemas.openxmlformats.org/officeDocument/2006/relationships/slideMaster" Target="../slideMasters/slideMaster2.xml"/><Relationship Id="rId5" Type="http://schemas.openxmlformats.org/officeDocument/2006/relationships/tags" Target="../tags/tag359.xml"/><Relationship Id="rId4" Type="http://schemas.openxmlformats.org/officeDocument/2006/relationships/tags" Target="../tags/tag358.xml"/></Relationships>
</file>

<file path=ppt/slideLayouts/_rels/slideLayout58.xml.rels><?xml version="1.0" encoding="UTF-8" standalone="yes"?>
<Relationships xmlns="http://schemas.openxmlformats.org/package/2006/relationships"><Relationship Id="rId8" Type="http://schemas.openxmlformats.org/officeDocument/2006/relationships/tags" Target="../tags/tag367.xml"/><Relationship Id="rId3" Type="http://schemas.openxmlformats.org/officeDocument/2006/relationships/tags" Target="../tags/tag362.xml"/><Relationship Id="rId7" Type="http://schemas.openxmlformats.org/officeDocument/2006/relationships/tags" Target="../tags/tag366.xml"/><Relationship Id="rId2" Type="http://schemas.openxmlformats.org/officeDocument/2006/relationships/tags" Target="../tags/tag361.xml"/><Relationship Id="rId1" Type="http://schemas.openxmlformats.org/officeDocument/2006/relationships/tags" Target="../tags/tag360.xml"/><Relationship Id="rId6" Type="http://schemas.openxmlformats.org/officeDocument/2006/relationships/tags" Target="../tags/tag365.xml"/><Relationship Id="rId5" Type="http://schemas.openxmlformats.org/officeDocument/2006/relationships/tags" Target="../tags/tag364.xml"/><Relationship Id="rId10" Type="http://schemas.openxmlformats.org/officeDocument/2006/relationships/image" Target="../media/image1.jpeg"/><Relationship Id="rId4" Type="http://schemas.openxmlformats.org/officeDocument/2006/relationships/tags" Target="../tags/tag363.xml"/><Relationship Id="rId9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8" Type="http://schemas.openxmlformats.org/officeDocument/2006/relationships/tags" Target="../tags/tag375.xml"/><Relationship Id="rId3" Type="http://schemas.openxmlformats.org/officeDocument/2006/relationships/tags" Target="../tags/tag370.xml"/><Relationship Id="rId7" Type="http://schemas.openxmlformats.org/officeDocument/2006/relationships/tags" Target="../tags/tag374.xml"/><Relationship Id="rId12" Type="http://schemas.openxmlformats.org/officeDocument/2006/relationships/image" Target="../media/image1.jpeg"/><Relationship Id="rId2" Type="http://schemas.openxmlformats.org/officeDocument/2006/relationships/tags" Target="../tags/tag369.xml"/><Relationship Id="rId1" Type="http://schemas.openxmlformats.org/officeDocument/2006/relationships/tags" Target="../tags/tag368.xml"/><Relationship Id="rId6" Type="http://schemas.openxmlformats.org/officeDocument/2006/relationships/tags" Target="../tags/tag373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372.xml"/><Relationship Id="rId10" Type="http://schemas.openxmlformats.org/officeDocument/2006/relationships/tags" Target="../tags/tag377.xml"/><Relationship Id="rId4" Type="http://schemas.openxmlformats.org/officeDocument/2006/relationships/tags" Target="../tags/tag371.xml"/><Relationship Id="rId9" Type="http://schemas.openxmlformats.org/officeDocument/2006/relationships/tags" Target="../tags/tag37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8" Type="http://schemas.openxmlformats.org/officeDocument/2006/relationships/tags" Target="../tags/tag385.xml"/><Relationship Id="rId13" Type="http://schemas.openxmlformats.org/officeDocument/2006/relationships/tags" Target="../tags/tag390.xml"/><Relationship Id="rId18" Type="http://schemas.openxmlformats.org/officeDocument/2006/relationships/image" Target="../media/image1.jpeg"/><Relationship Id="rId3" Type="http://schemas.openxmlformats.org/officeDocument/2006/relationships/tags" Target="../tags/tag380.xml"/><Relationship Id="rId7" Type="http://schemas.openxmlformats.org/officeDocument/2006/relationships/tags" Target="../tags/tag384.xml"/><Relationship Id="rId12" Type="http://schemas.openxmlformats.org/officeDocument/2006/relationships/tags" Target="../tags/tag389.xml"/><Relationship Id="rId17" Type="http://schemas.openxmlformats.org/officeDocument/2006/relationships/slideMaster" Target="../slideMasters/slideMaster2.xml"/><Relationship Id="rId2" Type="http://schemas.openxmlformats.org/officeDocument/2006/relationships/tags" Target="../tags/tag379.xml"/><Relationship Id="rId16" Type="http://schemas.openxmlformats.org/officeDocument/2006/relationships/tags" Target="../tags/tag393.xml"/><Relationship Id="rId1" Type="http://schemas.openxmlformats.org/officeDocument/2006/relationships/tags" Target="../tags/tag378.xml"/><Relationship Id="rId6" Type="http://schemas.openxmlformats.org/officeDocument/2006/relationships/tags" Target="../tags/tag383.xml"/><Relationship Id="rId11" Type="http://schemas.openxmlformats.org/officeDocument/2006/relationships/tags" Target="../tags/tag388.xml"/><Relationship Id="rId5" Type="http://schemas.openxmlformats.org/officeDocument/2006/relationships/tags" Target="../tags/tag382.xml"/><Relationship Id="rId15" Type="http://schemas.openxmlformats.org/officeDocument/2006/relationships/tags" Target="../tags/tag392.xml"/><Relationship Id="rId10" Type="http://schemas.openxmlformats.org/officeDocument/2006/relationships/tags" Target="../tags/tag387.xml"/><Relationship Id="rId4" Type="http://schemas.openxmlformats.org/officeDocument/2006/relationships/tags" Target="../tags/tag381.xml"/><Relationship Id="rId9" Type="http://schemas.openxmlformats.org/officeDocument/2006/relationships/tags" Target="../tags/tag386.xml"/><Relationship Id="rId14" Type="http://schemas.openxmlformats.org/officeDocument/2006/relationships/tags" Target="../tags/tag391.xml"/></Relationships>
</file>

<file path=ppt/slideLayouts/_rels/slideLayout6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395.xml"/><Relationship Id="rId1" Type="http://schemas.openxmlformats.org/officeDocument/2006/relationships/tags" Target="../tags/tag394.xml"/><Relationship Id="rId4" Type="http://schemas.openxmlformats.org/officeDocument/2006/relationships/image" Target="../media/image1.jpeg"/></Relationships>
</file>

<file path=ppt/slideLayouts/_rels/slideLayout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398.xml"/><Relationship Id="rId7" Type="http://schemas.openxmlformats.org/officeDocument/2006/relationships/image" Target="../media/image25.svg"/><Relationship Id="rId2" Type="http://schemas.openxmlformats.org/officeDocument/2006/relationships/tags" Target="../tags/tag397.xml"/><Relationship Id="rId1" Type="http://schemas.openxmlformats.org/officeDocument/2006/relationships/tags" Target="../tags/tag396.xml"/><Relationship Id="rId6" Type="http://schemas.openxmlformats.org/officeDocument/2006/relationships/image" Target="../media/image24.pn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399.xml"/></Relationships>
</file>

<file path=ppt/slideLayouts/_rels/slideLayout63.xml.rels><?xml version="1.0" encoding="UTF-8" standalone="yes"?>
<Relationships xmlns="http://schemas.openxmlformats.org/package/2006/relationships"><Relationship Id="rId8" Type="http://schemas.openxmlformats.org/officeDocument/2006/relationships/tags" Target="../tags/tag407.xml"/><Relationship Id="rId13" Type="http://schemas.openxmlformats.org/officeDocument/2006/relationships/image" Target="../media/image1.jpeg"/><Relationship Id="rId3" Type="http://schemas.openxmlformats.org/officeDocument/2006/relationships/tags" Target="../tags/tag402.xml"/><Relationship Id="rId7" Type="http://schemas.openxmlformats.org/officeDocument/2006/relationships/tags" Target="../tags/tag406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01.xml"/><Relationship Id="rId1" Type="http://schemas.openxmlformats.org/officeDocument/2006/relationships/tags" Target="../tags/tag400.xml"/><Relationship Id="rId6" Type="http://schemas.openxmlformats.org/officeDocument/2006/relationships/tags" Target="../tags/tag405.xml"/><Relationship Id="rId11" Type="http://schemas.openxmlformats.org/officeDocument/2006/relationships/tags" Target="../tags/tag410.xml"/><Relationship Id="rId5" Type="http://schemas.openxmlformats.org/officeDocument/2006/relationships/tags" Target="../tags/tag404.xml"/><Relationship Id="rId10" Type="http://schemas.openxmlformats.org/officeDocument/2006/relationships/tags" Target="../tags/tag409.xml"/><Relationship Id="rId4" Type="http://schemas.openxmlformats.org/officeDocument/2006/relationships/tags" Target="../tags/tag403.xml"/><Relationship Id="rId9" Type="http://schemas.openxmlformats.org/officeDocument/2006/relationships/tags" Target="../tags/tag408.xml"/></Relationships>
</file>

<file path=ppt/slideLayouts/_rels/slideLayout64.xml.rels><?xml version="1.0" encoding="UTF-8" standalone="yes"?>
<Relationships xmlns="http://schemas.openxmlformats.org/package/2006/relationships"><Relationship Id="rId8" Type="http://schemas.openxmlformats.org/officeDocument/2006/relationships/tags" Target="../tags/tag418.xml"/><Relationship Id="rId13" Type="http://schemas.openxmlformats.org/officeDocument/2006/relationships/image" Target="../media/image1.jpeg"/><Relationship Id="rId3" Type="http://schemas.openxmlformats.org/officeDocument/2006/relationships/tags" Target="../tags/tag413.xml"/><Relationship Id="rId7" Type="http://schemas.openxmlformats.org/officeDocument/2006/relationships/tags" Target="../tags/tag417.xml"/><Relationship Id="rId12" Type="http://schemas.openxmlformats.org/officeDocument/2006/relationships/slideMaster" Target="../slideMasters/slideMaster2.xml"/><Relationship Id="rId2" Type="http://schemas.openxmlformats.org/officeDocument/2006/relationships/tags" Target="../tags/tag412.xml"/><Relationship Id="rId1" Type="http://schemas.openxmlformats.org/officeDocument/2006/relationships/tags" Target="../tags/tag411.xml"/><Relationship Id="rId6" Type="http://schemas.openxmlformats.org/officeDocument/2006/relationships/tags" Target="../tags/tag416.xml"/><Relationship Id="rId11" Type="http://schemas.openxmlformats.org/officeDocument/2006/relationships/tags" Target="../tags/tag421.xml"/><Relationship Id="rId5" Type="http://schemas.openxmlformats.org/officeDocument/2006/relationships/tags" Target="../tags/tag415.xml"/><Relationship Id="rId10" Type="http://schemas.openxmlformats.org/officeDocument/2006/relationships/tags" Target="../tags/tag420.xml"/><Relationship Id="rId4" Type="http://schemas.openxmlformats.org/officeDocument/2006/relationships/tags" Target="../tags/tag414.xml"/><Relationship Id="rId9" Type="http://schemas.openxmlformats.org/officeDocument/2006/relationships/tags" Target="../tags/tag419.xml"/></Relationships>
</file>

<file path=ppt/slideLayouts/_rels/slideLayout65.xml.rels><?xml version="1.0" encoding="UTF-8" standalone="yes"?>
<Relationships xmlns="http://schemas.openxmlformats.org/package/2006/relationships"><Relationship Id="rId8" Type="http://schemas.openxmlformats.org/officeDocument/2006/relationships/tags" Target="../tags/tag429.xml"/><Relationship Id="rId3" Type="http://schemas.openxmlformats.org/officeDocument/2006/relationships/tags" Target="../tags/tag424.xml"/><Relationship Id="rId7" Type="http://schemas.openxmlformats.org/officeDocument/2006/relationships/tags" Target="../tags/tag428.xml"/><Relationship Id="rId2" Type="http://schemas.openxmlformats.org/officeDocument/2006/relationships/tags" Target="../tags/tag423.xml"/><Relationship Id="rId1" Type="http://schemas.openxmlformats.org/officeDocument/2006/relationships/tags" Target="../tags/tag422.xml"/><Relationship Id="rId6" Type="http://schemas.openxmlformats.org/officeDocument/2006/relationships/tags" Target="../tags/tag427.xml"/><Relationship Id="rId5" Type="http://schemas.openxmlformats.org/officeDocument/2006/relationships/tags" Target="../tags/tag426.xml"/><Relationship Id="rId10" Type="http://schemas.openxmlformats.org/officeDocument/2006/relationships/image" Target="../media/image1.jpeg"/><Relationship Id="rId4" Type="http://schemas.openxmlformats.org/officeDocument/2006/relationships/tags" Target="../tags/tag425.xml"/><Relationship Id="rId9" Type="http://schemas.openxmlformats.org/officeDocument/2006/relationships/slideMaster" Target="../slideMasters/slideMaster2.xml"/></Relationships>
</file>

<file path=ppt/slideLayouts/_rels/slideLayout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tags" Target="../tags/tag432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31.xml"/><Relationship Id="rId1" Type="http://schemas.openxmlformats.org/officeDocument/2006/relationships/tags" Target="../tags/tag430.xml"/><Relationship Id="rId6" Type="http://schemas.openxmlformats.org/officeDocument/2006/relationships/tags" Target="../tags/tag435.xml"/><Relationship Id="rId5" Type="http://schemas.openxmlformats.org/officeDocument/2006/relationships/tags" Target="../tags/tag434.xml"/><Relationship Id="rId4" Type="http://schemas.openxmlformats.org/officeDocument/2006/relationships/tags" Target="../tags/tag433.xml"/></Relationships>
</file>

<file path=ppt/slideLayouts/_rels/slideLayout67.xml.rels><?xml version="1.0" encoding="UTF-8" standalone="yes"?>
<Relationships xmlns="http://schemas.openxmlformats.org/package/2006/relationships"><Relationship Id="rId8" Type="http://schemas.openxmlformats.org/officeDocument/2006/relationships/tags" Target="../tags/tag443.xml"/><Relationship Id="rId3" Type="http://schemas.openxmlformats.org/officeDocument/2006/relationships/tags" Target="../tags/tag438.xml"/><Relationship Id="rId7" Type="http://schemas.openxmlformats.org/officeDocument/2006/relationships/tags" Target="../tags/tag442.xml"/><Relationship Id="rId2" Type="http://schemas.openxmlformats.org/officeDocument/2006/relationships/tags" Target="../tags/tag437.xml"/><Relationship Id="rId1" Type="http://schemas.openxmlformats.org/officeDocument/2006/relationships/tags" Target="../tags/tag436.xml"/><Relationship Id="rId6" Type="http://schemas.openxmlformats.org/officeDocument/2006/relationships/tags" Target="../tags/tag441.xml"/><Relationship Id="rId5" Type="http://schemas.openxmlformats.org/officeDocument/2006/relationships/tags" Target="../tags/tag440.xml"/><Relationship Id="rId10" Type="http://schemas.openxmlformats.org/officeDocument/2006/relationships/image" Target="../media/image1.jpeg"/><Relationship Id="rId4" Type="http://schemas.openxmlformats.org/officeDocument/2006/relationships/tags" Target="../tags/tag439.xml"/><Relationship Id="rId9" Type="http://schemas.openxmlformats.org/officeDocument/2006/relationships/slideMaster" Target="../slideMasters/slideMaster2.xml"/></Relationships>
</file>

<file path=ppt/slideLayouts/_rels/slideLayout68.xml.rels><?xml version="1.0" encoding="UTF-8" standalone="yes"?>
<Relationships xmlns="http://schemas.openxmlformats.org/package/2006/relationships"><Relationship Id="rId8" Type="http://schemas.openxmlformats.org/officeDocument/2006/relationships/tags" Target="../tags/tag451.xml"/><Relationship Id="rId3" Type="http://schemas.openxmlformats.org/officeDocument/2006/relationships/tags" Target="../tags/tag446.xml"/><Relationship Id="rId7" Type="http://schemas.openxmlformats.org/officeDocument/2006/relationships/tags" Target="../tags/tag450.xml"/><Relationship Id="rId12" Type="http://schemas.openxmlformats.org/officeDocument/2006/relationships/image" Target="../media/image1.jpeg"/><Relationship Id="rId2" Type="http://schemas.openxmlformats.org/officeDocument/2006/relationships/tags" Target="../tags/tag445.xml"/><Relationship Id="rId1" Type="http://schemas.openxmlformats.org/officeDocument/2006/relationships/tags" Target="../tags/tag444.xml"/><Relationship Id="rId6" Type="http://schemas.openxmlformats.org/officeDocument/2006/relationships/tags" Target="../tags/tag449.xml"/><Relationship Id="rId11" Type="http://schemas.openxmlformats.org/officeDocument/2006/relationships/slideMaster" Target="../slideMasters/slideMaster2.xml"/><Relationship Id="rId5" Type="http://schemas.openxmlformats.org/officeDocument/2006/relationships/tags" Target="../tags/tag448.xml"/><Relationship Id="rId10" Type="http://schemas.openxmlformats.org/officeDocument/2006/relationships/tags" Target="../tags/tag453.xml"/><Relationship Id="rId4" Type="http://schemas.openxmlformats.org/officeDocument/2006/relationships/tags" Target="../tags/tag447.xml"/><Relationship Id="rId9" Type="http://schemas.openxmlformats.org/officeDocument/2006/relationships/tags" Target="../tags/tag452.xml"/></Relationships>
</file>

<file path=ppt/slideLayouts/_rels/slideLayout69.xml.rels><?xml version="1.0" encoding="UTF-8" standalone="yes"?>
<Relationships xmlns="http://schemas.openxmlformats.org/package/2006/relationships"><Relationship Id="rId8" Type="http://schemas.openxmlformats.org/officeDocument/2006/relationships/tags" Target="../tags/tag461.xml"/><Relationship Id="rId3" Type="http://schemas.openxmlformats.org/officeDocument/2006/relationships/tags" Target="../tags/tag456.xml"/><Relationship Id="rId7" Type="http://schemas.openxmlformats.org/officeDocument/2006/relationships/tags" Target="../tags/tag460.xml"/><Relationship Id="rId2" Type="http://schemas.openxmlformats.org/officeDocument/2006/relationships/tags" Target="../tags/tag455.xml"/><Relationship Id="rId1" Type="http://schemas.openxmlformats.org/officeDocument/2006/relationships/tags" Target="../tags/tag454.xml"/><Relationship Id="rId6" Type="http://schemas.openxmlformats.org/officeDocument/2006/relationships/tags" Target="../tags/tag459.xml"/><Relationship Id="rId5" Type="http://schemas.openxmlformats.org/officeDocument/2006/relationships/tags" Target="../tags/tag458.xml"/><Relationship Id="rId10" Type="http://schemas.openxmlformats.org/officeDocument/2006/relationships/image" Target="../media/image1.jpeg"/><Relationship Id="rId4" Type="http://schemas.openxmlformats.org/officeDocument/2006/relationships/tags" Target="../tags/tag457.xml"/><Relationship Id="rId9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464.xml"/><Relationship Id="rId7" Type="http://schemas.openxmlformats.org/officeDocument/2006/relationships/slideMaster" Target="../slideMasters/slideMaster2.xml"/><Relationship Id="rId2" Type="http://schemas.openxmlformats.org/officeDocument/2006/relationships/tags" Target="../tags/tag463.xml"/><Relationship Id="rId1" Type="http://schemas.openxmlformats.org/officeDocument/2006/relationships/tags" Target="../tags/tag462.xml"/><Relationship Id="rId6" Type="http://schemas.openxmlformats.org/officeDocument/2006/relationships/tags" Target="../tags/tag467.xml"/><Relationship Id="rId5" Type="http://schemas.openxmlformats.org/officeDocument/2006/relationships/tags" Target="../tags/tag466.xml"/><Relationship Id="rId10" Type="http://schemas.openxmlformats.org/officeDocument/2006/relationships/image" Target="../media/image1.jpeg"/><Relationship Id="rId4" Type="http://schemas.openxmlformats.org/officeDocument/2006/relationships/tags" Target="../tags/tag465.xml"/><Relationship Id="rId9" Type="http://schemas.openxmlformats.org/officeDocument/2006/relationships/image" Target="../media/image3.svg"/></Relationships>
</file>

<file path=ppt/slideLayouts/_rels/slideLayout71.xml.rels><?xml version="1.0" encoding="UTF-8" standalone="yes"?>
<Relationships xmlns="http://schemas.openxmlformats.org/package/2006/relationships"><Relationship Id="rId3" Type="http://schemas.openxmlformats.org/officeDocument/2006/relationships/tags" Target="../tags/tag470.xml"/><Relationship Id="rId7" Type="http://schemas.openxmlformats.org/officeDocument/2006/relationships/image" Target="../media/image1.jpeg"/><Relationship Id="rId2" Type="http://schemas.openxmlformats.org/officeDocument/2006/relationships/tags" Target="../tags/tag469.xml"/><Relationship Id="rId1" Type="http://schemas.openxmlformats.org/officeDocument/2006/relationships/tags" Target="../tags/tag468.xml"/><Relationship Id="rId6" Type="http://schemas.openxmlformats.org/officeDocument/2006/relationships/image" Target="../media/image27.svg"/><Relationship Id="rId5" Type="http://schemas.openxmlformats.org/officeDocument/2006/relationships/image" Target="../media/image26.png"/><Relationship Id="rId4" Type="http://schemas.openxmlformats.org/officeDocument/2006/relationships/slideMaster" Target="../slideMasters/slideMaster2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tags" Target="../tags/tag473.xml"/><Relationship Id="rId2" Type="http://schemas.openxmlformats.org/officeDocument/2006/relationships/tags" Target="../tags/tag472.xml"/><Relationship Id="rId1" Type="http://schemas.openxmlformats.org/officeDocument/2006/relationships/tags" Target="../tags/tag471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73.xml.rels><?xml version="1.0" encoding="UTF-8" standalone="yes"?>
<Relationships xmlns="http://schemas.openxmlformats.org/package/2006/relationships"><Relationship Id="rId8" Type="http://schemas.openxmlformats.org/officeDocument/2006/relationships/tags" Target="../tags/tag481.xml"/><Relationship Id="rId13" Type="http://schemas.openxmlformats.org/officeDocument/2006/relationships/slideMaster" Target="../slideMasters/slideMaster2.xml"/><Relationship Id="rId3" Type="http://schemas.openxmlformats.org/officeDocument/2006/relationships/tags" Target="../tags/tag476.xml"/><Relationship Id="rId7" Type="http://schemas.openxmlformats.org/officeDocument/2006/relationships/tags" Target="../tags/tag480.xml"/><Relationship Id="rId12" Type="http://schemas.openxmlformats.org/officeDocument/2006/relationships/tags" Target="../tags/tag485.xml"/><Relationship Id="rId2" Type="http://schemas.openxmlformats.org/officeDocument/2006/relationships/tags" Target="../tags/tag475.xml"/><Relationship Id="rId1" Type="http://schemas.openxmlformats.org/officeDocument/2006/relationships/tags" Target="../tags/tag474.xml"/><Relationship Id="rId6" Type="http://schemas.openxmlformats.org/officeDocument/2006/relationships/tags" Target="../tags/tag479.xml"/><Relationship Id="rId11" Type="http://schemas.openxmlformats.org/officeDocument/2006/relationships/tags" Target="../tags/tag484.xml"/><Relationship Id="rId5" Type="http://schemas.openxmlformats.org/officeDocument/2006/relationships/tags" Target="../tags/tag478.xml"/><Relationship Id="rId10" Type="http://schemas.openxmlformats.org/officeDocument/2006/relationships/tags" Target="../tags/tag483.xml"/><Relationship Id="rId4" Type="http://schemas.openxmlformats.org/officeDocument/2006/relationships/tags" Target="../tags/tag477.xml"/><Relationship Id="rId9" Type="http://schemas.openxmlformats.org/officeDocument/2006/relationships/tags" Target="../tags/tag482.xml"/><Relationship Id="rId14" Type="http://schemas.openxmlformats.org/officeDocument/2006/relationships/image" Target="../media/image1.jpeg"/></Relationships>
</file>

<file path=ppt/slideLayouts/_rels/slideLayout74.xml.rels><?xml version="1.0" encoding="UTF-8" standalone="yes"?>
<Relationships xmlns="http://schemas.openxmlformats.org/package/2006/relationships"><Relationship Id="rId3" Type="http://schemas.openxmlformats.org/officeDocument/2006/relationships/tags" Target="../tags/tag488.xml"/><Relationship Id="rId2" Type="http://schemas.openxmlformats.org/officeDocument/2006/relationships/tags" Target="../tags/tag487.xml"/><Relationship Id="rId1" Type="http://schemas.openxmlformats.org/officeDocument/2006/relationships/tags" Target="../tags/tag486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75.xml.rels><?xml version="1.0" encoding="UTF-8" standalone="yes"?>
<Relationships xmlns="http://schemas.openxmlformats.org/package/2006/relationships"><Relationship Id="rId3" Type="http://schemas.openxmlformats.org/officeDocument/2006/relationships/tags" Target="../tags/tag491.xml"/><Relationship Id="rId2" Type="http://schemas.openxmlformats.org/officeDocument/2006/relationships/tags" Target="../tags/tag490.xml"/><Relationship Id="rId1" Type="http://schemas.openxmlformats.org/officeDocument/2006/relationships/tags" Target="../tags/tag489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76.xml.rels><?xml version="1.0" encoding="UTF-8" standalone="yes"?>
<Relationships xmlns="http://schemas.openxmlformats.org/package/2006/relationships"><Relationship Id="rId3" Type="http://schemas.openxmlformats.org/officeDocument/2006/relationships/tags" Target="../tags/tag494.xml"/><Relationship Id="rId2" Type="http://schemas.openxmlformats.org/officeDocument/2006/relationships/tags" Target="../tags/tag493.xml"/><Relationship Id="rId1" Type="http://schemas.openxmlformats.org/officeDocument/2006/relationships/tags" Target="../tags/tag492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77.xml.rels><?xml version="1.0" encoding="UTF-8" standalone="yes"?>
<Relationships xmlns="http://schemas.openxmlformats.org/package/2006/relationships"><Relationship Id="rId3" Type="http://schemas.openxmlformats.org/officeDocument/2006/relationships/tags" Target="../tags/tag497.xml"/><Relationship Id="rId2" Type="http://schemas.openxmlformats.org/officeDocument/2006/relationships/tags" Target="../tags/tag496.xml"/><Relationship Id="rId1" Type="http://schemas.openxmlformats.org/officeDocument/2006/relationships/tags" Target="../tags/tag495.xml"/><Relationship Id="rId5" Type="http://schemas.openxmlformats.org/officeDocument/2006/relationships/image" Target="../media/image1.jpeg"/><Relationship Id="rId4" Type="http://schemas.openxmlformats.org/officeDocument/2006/relationships/slideMaster" Target="../slideMasters/slideMaster2.xml"/></Relationships>
</file>

<file path=ppt/slideLayouts/_rels/slideLayout7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99.xml"/><Relationship Id="rId1" Type="http://schemas.openxmlformats.org/officeDocument/2006/relationships/tags" Target="../tags/tag498.xml"/><Relationship Id="rId4" Type="http://schemas.openxmlformats.org/officeDocument/2006/relationships/image" Target="../media/image1.jpeg"/></Relationships>
</file>

<file path=ppt/slideLayouts/_rels/slideLayout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slideMaster" Target="../slideMasters/slideMaster2.xml"/><Relationship Id="rId1" Type="http://schemas.openxmlformats.org/officeDocument/2006/relationships/tags" Target="../tags/tag50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3" Type="http://schemas.openxmlformats.org/officeDocument/2006/relationships/tags" Target="../tags/tag503.xml"/><Relationship Id="rId2" Type="http://schemas.openxmlformats.org/officeDocument/2006/relationships/tags" Target="../tags/tag502.xml"/><Relationship Id="rId1" Type="http://schemas.openxmlformats.org/officeDocument/2006/relationships/tags" Target="../tags/tag501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04.xml"/></Relationships>
</file>

<file path=ppt/slideLayouts/_rels/slideLayout81.xml.rels><?xml version="1.0" encoding="UTF-8" standalone="yes"?>
<Relationships xmlns="http://schemas.openxmlformats.org/package/2006/relationships"><Relationship Id="rId3" Type="http://schemas.openxmlformats.org/officeDocument/2006/relationships/tags" Target="../tags/tag507.xml"/><Relationship Id="rId2" Type="http://schemas.openxmlformats.org/officeDocument/2006/relationships/tags" Target="../tags/tag506.xml"/><Relationship Id="rId1" Type="http://schemas.openxmlformats.org/officeDocument/2006/relationships/tags" Target="../tags/tag505.xml"/><Relationship Id="rId6" Type="http://schemas.openxmlformats.org/officeDocument/2006/relationships/image" Target="../media/image1.jpeg"/><Relationship Id="rId5" Type="http://schemas.openxmlformats.org/officeDocument/2006/relationships/slideMaster" Target="../slideMasters/slideMaster2.xml"/><Relationship Id="rId4" Type="http://schemas.openxmlformats.org/officeDocument/2006/relationships/tags" Target="../tags/tag508.xml"/></Relationships>
</file>

<file path=ppt/slideLayouts/_rels/slideLayout8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10.xml"/><Relationship Id="rId1" Type="http://schemas.openxmlformats.org/officeDocument/2006/relationships/tags" Target="../tags/tag509.xml"/><Relationship Id="rId4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776838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465880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063975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517367"/>
            <a:ext cx="11010049" cy="5909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083894"/>
            <a:ext cx="2741145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6" y="3883180"/>
            <a:ext cx="2741144" cy="2378175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2950887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3341687" y="2951809"/>
            <a:ext cx="0" cy="33219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3347654" y="3083894"/>
            <a:ext cx="2742379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3347655" y="3883180"/>
            <a:ext cx="2742378" cy="2378175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6101967" y="3083894"/>
            <a:ext cx="2742379" cy="774000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6101967" y="3883180"/>
            <a:ext cx="2742378" cy="2378175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950887"/>
            <a:ext cx="0" cy="33229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DE0C98-4F7D-0FF6-C089-FD49676B6D5C}"/>
              </a:ext>
            </a:extLst>
          </p:cNvPr>
          <p:cNvCxnSpPr>
            <a:cxnSpLocks/>
          </p:cNvCxnSpPr>
          <p:nvPr userDrawn="1"/>
        </p:nvCxnSpPr>
        <p:spPr>
          <a:xfrm>
            <a:off x="8850312" y="2951809"/>
            <a:ext cx="0" cy="33219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4">
            <a:extLst>
              <a:ext uri="{FF2B5EF4-FFF2-40B4-BE49-F238E27FC236}">
                <a16:creationId xmlns:a16="http://schemas.microsoft.com/office/drawing/2014/main" id="{D2CD3161-1F37-CDCA-3932-F76C72943866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9"/>
            </p:custDataLst>
          </p:nvPr>
        </p:nvSpPr>
        <p:spPr>
          <a:xfrm>
            <a:off x="8862247" y="3083894"/>
            <a:ext cx="2742379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07684AA-8B9F-5DEE-CF98-7BBFAB9249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10"/>
            </p:custDataLst>
          </p:nvPr>
        </p:nvSpPr>
        <p:spPr>
          <a:xfrm>
            <a:off x="8862247" y="3883180"/>
            <a:ext cx="2742378" cy="2378175"/>
          </a:xfrm>
        </p:spPr>
        <p:txBody>
          <a:bodyPr wrap="square" lIns="216000" tIns="108000" rIns="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7E65A-2BB7-1978-4311-AF96513EE38C}"/>
              </a:ext>
            </a:extLst>
          </p:cNvPr>
          <p:cNvCxnSpPr>
            <a:cxnSpLocks/>
          </p:cNvCxnSpPr>
          <p:nvPr userDrawn="1"/>
        </p:nvCxnSpPr>
        <p:spPr>
          <a:xfrm>
            <a:off x="11600178" y="580390"/>
            <a:ext cx="0" cy="56896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27846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5399999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561085"/>
            <a:ext cx="3521814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6203950" y="584200"/>
            <a:ext cx="0" cy="2844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3521813" cy="1861110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13326" y="800202"/>
            <a:ext cx="5778673" cy="241035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4224249" y="3429000"/>
            <a:ext cx="0" cy="28476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4332109" y="3561085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332109" y="4360692"/>
            <a:ext cx="3521813" cy="568449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8082813" y="3561085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8082812" y="4372266"/>
            <a:ext cx="3521813" cy="568449"/>
          </a:xfrm>
        </p:spPr>
        <p:txBody>
          <a:bodyPr wrap="square" lIns="216000" tIns="108000" rIns="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7968368" y="3428078"/>
            <a:ext cx="0" cy="284572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544083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304926"/>
            <a:ext cx="5392799" cy="2954655"/>
          </a:xfrm>
          <a:prstGeom prst="rect">
            <a:avLst/>
          </a:prstGeom>
        </p:spPr>
        <p:txBody>
          <a:bodyPr vert="horz" wrap="square" lIns="0" tIns="0" rIns="0" bIns="0" rtlCol="0" anchor="b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4" y="4274682"/>
            <a:ext cx="5392799" cy="772107"/>
          </a:xfrm>
        </p:spPr>
        <p:txBody>
          <a:bodyPr wrap="square" lIns="0" tIns="21600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Name Date Placeholder">
            <a:extLst>
              <a:ext uri="{FF2B5EF4-FFF2-40B4-BE49-F238E27FC236}">
                <a16:creationId xmlns:a16="http://schemas.microsoft.com/office/drawing/2014/main" id="{748A716D-2E02-B3F1-671A-72075F5A0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4575" y="800201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12312" y="800201"/>
            <a:ext cx="5879683" cy="60578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53CB62A4-D630-38C9-2338-DBB5E7A1507D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6096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6550968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919250"/>
            <a:ext cx="3521813" cy="17727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5501693"/>
            <a:ext cx="3521812" cy="772107"/>
          </a:xfrm>
        </p:spPr>
        <p:txBody>
          <a:bodyPr wrap="square" lIns="0" tIns="21600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Name Date Placeholder">
            <a:extLst>
              <a:ext uri="{FF2B5EF4-FFF2-40B4-BE49-F238E27FC236}">
                <a16:creationId xmlns:a16="http://schemas.microsoft.com/office/drawing/2014/main" id="{748A716D-2E02-B3F1-671A-72075F5A0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94575" y="800201"/>
            <a:ext cx="3521813" cy="400110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62328" y="800201"/>
            <a:ext cx="7629663" cy="547359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4332288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946995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V3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8082813" y="1919250"/>
            <a:ext cx="3521813" cy="1772793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82813" y="5501693"/>
            <a:ext cx="3521812" cy="772107"/>
          </a:xfrm>
        </p:spPr>
        <p:txBody>
          <a:bodyPr wrap="square" lIns="0" tIns="216000" rIns="0" bIns="0" anchor="t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Name Date Placeholder">
            <a:extLst>
              <a:ext uri="{FF2B5EF4-FFF2-40B4-BE49-F238E27FC236}">
                <a16:creationId xmlns:a16="http://schemas.microsoft.com/office/drawing/2014/main" id="{748A716D-2E02-B3F1-671A-72075F5A0DF6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082813" y="800201"/>
            <a:ext cx="3521813" cy="400110"/>
          </a:xfrm>
        </p:spPr>
        <p:txBody>
          <a:bodyPr wrap="square" lIns="0" tIns="0" rIns="0" bIns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800200"/>
            <a:ext cx="7629663" cy="547359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7852513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27881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4" y="4452200"/>
            <a:ext cx="7265139" cy="1821213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48192" y="800201"/>
            <a:ext cx="7056434" cy="340811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32288" y="584200"/>
            <a:ext cx="3" cy="3868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DCD92A9-1AFE-701E-28FC-1DF59CC8428B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43AB-0C97-55F3-ACCD-8FF941FB5127}"/>
              </a:ext>
            </a:extLst>
          </p:cNvPr>
          <p:cNvSpPr/>
          <p:nvPr userDrawn="1"/>
        </p:nvSpPr>
        <p:spPr>
          <a:xfrm>
            <a:off x="594573" y="4452200"/>
            <a:ext cx="11002847" cy="18216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A0B381E1-AAFC-EAB1-7BB0-0EF856722B5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1040872"/>
            <a:ext cx="3521813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344A78-A909-9428-7A4C-A2D8F9086FE6}"/>
              </a:ext>
            </a:extLst>
          </p:cNvPr>
          <p:cNvGrpSpPr/>
          <p:nvPr userDrawn="1"/>
        </p:nvGrpSpPr>
        <p:grpSpPr>
          <a:xfrm>
            <a:off x="10476249" y="4798047"/>
            <a:ext cx="752528" cy="1129906"/>
            <a:chOff x="9321800" y="4884200"/>
            <a:chExt cx="871220" cy="13081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8AB1E9-5073-06B8-A856-F5D4F40BE8EB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B1E4EA-8524-F7CD-8DF3-A9B50DE36218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7814B-F9AA-1524-E4C4-69D4B9A2136D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170325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4" y="4452200"/>
            <a:ext cx="7265139" cy="1821213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4548192" y="800201"/>
            <a:ext cx="7056434" cy="340811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 flipH="1">
            <a:off x="4332288" y="584200"/>
            <a:ext cx="3" cy="3868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DCD92A9-1AFE-701E-28FC-1DF59CC8428B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43AB-0C97-55F3-ACCD-8FF941FB5127}"/>
              </a:ext>
            </a:extLst>
          </p:cNvPr>
          <p:cNvSpPr/>
          <p:nvPr userDrawn="1"/>
        </p:nvSpPr>
        <p:spPr>
          <a:xfrm>
            <a:off x="594573" y="4452200"/>
            <a:ext cx="11002847" cy="18216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A0B381E1-AAFC-EAB1-7BB0-0EF856722B5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1040872"/>
            <a:ext cx="3521813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344A78-A909-9428-7A4C-A2D8F9086FE6}"/>
              </a:ext>
            </a:extLst>
          </p:cNvPr>
          <p:cNvGrpSpPr/>
          <p:nvPr userDrawn="1"/>
        </p:nvGrpSpPr>
        <p:grpSpPr>
          <a:xfrm>
            <a:off x="10476249" y="4798047"/>
            <a:ext cx="752528" cy="1129906"/>
            <a:chOff x="9321800" y="4884200"/>
            <a:chExt cx="871220" cy="13081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8AB1E9-5073-06B8-A856-F5D4F40BE8EB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B1E4EA-8524-F7CD-8DF3-A9B50DE36218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7814B-F9AA-1524-E4C4-69D4B9A2136D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7302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V3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4" y="4452200"/>
            <a:ext cx="7265139" cy="1821213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B94011B7-911C-4BC5-8F21-614A2A24C54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4572" y="800201"/>
            <a:ext cx="7049037" cy="3408115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 flipH="1">
            <a:off x="7859709" y="584200"/>
            <a:ext cx="3" cy="3868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8DCD92A9-1AFE-701E-28FC-1DF59CC8428B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5B143AB-0C97-55F3-ACCD-8FF941FB5127}"/>
              </a:ext>
            </a:extLst>
          </p:cNvPr>
          <p:cNvSpPr/>
          <p:nvPr userDrawn="1"/>
        </p:nvSpPr>
        <p:spPr>
          <a:xfrm>
            <a:off x="594573" y="4452200"/>
            <a:ext cx="11002847" cy="18216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7" name="Title Placeholder">
            <a:extLst>
              <a:ext uri="{FF2B5EF4-FFF2-40B4-BE49-F238E27FC236}">
                <a16:creationId xmlns:a16="http://schemas.microsoft.com/office/drawing/2014/main" id="{A0B381E1-AAFC-EAB1-7BB0-0EF856722B5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8075622" y="1194779"/>
            <a:ext cx="3529003" cy="2954655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90344A78-A909-9428-7A4C-A2D8F9086FE6}"/>
              </a:ext>
            </a:extLst>
          </p:cNvPr>
          <p:cNvGrpSpPr/>
          <p:nvPr userDrawn="1"/>
        </p:nvGrpSpPr>
        <p:grpSpPr>
          <a:xfrm>
            <a:off x="10476249" y="4798047"/>
            <a:ext cx="752528" cy="1129906"/>
            <a:chOff x="9321800" y="4884200"/>
            <a:chExt cx="871220" cy="1308120"/>
          </a:xfrm>
        </p:grpSpPr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BA8AB1E9-5073-06B8-A856-F5D4F40BE8EB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8DB1E4EA-8524-F7CD-8DF3-A9B50DE36218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D127814B-F9AA-1524-E4C4-69D4B9A2136D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67458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400526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180305"/>
            <a:ext cx="5392799" cy="17727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3660586"/>
            <a:ext cx="5392799" cy="495108"/>
          </a:xfrm>
        </p:spPr>
        <p:txBody>
          <a:bodyPr wrap="square" lIns="0" tIns="216000" rIns="36000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186960"/>
            <a:ext cx="5400674" cy="2086840"/>
          </a:xfrm>
        </p:spPr>
        <p:txBody>
          <a:bodyPr lIns="0" tIns="108000" rIns="360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FBBCC708-0B85-A45B-2116-865C7249FBE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12313" y="800201"/>
            <a:ext cx="5076000" cy="60578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A8B71-BA18-E487-8428-80C9FB2E47F9}"/>
              </a:ext>
            </a:extLst>
          </p:cNvPr>
          <p:cNvCxnSpPr>
            <a:cxnSpLocks/>
          </p:cNvCxnSpPr>
          <p:nvPr userDrawn="1"/>
        </p:nvCxnSpPr>
        <p:spPr>
          <a:xfrm>
            <a:off x="11604626" y="578485"/>
            <a:ext cx="0" cy="6273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450214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1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042197" cy="1772793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4" y="1160463"/>
            <a:ext cx="3312696" cy="772107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6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7859713" y="584200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8075613" y="1959749"/>
            <a:ext cx="3312696" cy="4228324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78597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FBBCC708-0B85-A45B-2116-865C7249FBE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0" y="3645001"/>
            <a:ext cx="7636779" cy="321300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A8B71-BA18-E487-8428-80C9FB2E47F9}"/>
              </a:ext>
            </a:extLst>
          </p:cNvPr>
          <p:cNvCxnSpPr>
            <a:cxnSpLocks/>
          </p:cNvCxnSpPr>
          <p:nvPr userDrawn="1"/>
        </p:nvCxnSpPr>
        <p:spPr>
          <a:xfrm>
            <a:off x="11604626" y="578485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216163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259346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561085"/>
            <a:ext cx="3521814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3521813" cy="1901533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807854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91613" y="800202"/>
            <a:ext cx="3900386" cy="605779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4224249" y="3429000"/>
            <a:ext cx="0" cy="3429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4332109" y="3561085"/>
            <a:ext cx="3521814" cy="772107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332109" y="4360693"/>
            <a:ext cx="3521813" cy="1901533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8078541" y="584200"/>
            <a:ext cx="0" cy="627287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4591148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265137" cy="1772793"/>
          </a:xfrm>
          <a:prstGeom prst="rect">
            <a:avLst/>
          </a:prstGeom>
        </p:spPr>
        <p:txBody>
          <a:bodyPr vert="horz" wrap="square" lIns="43200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3561085"/>
            <a:ext cx="5285307" cy="772107"/>
          </a:xfrm>
        </p:spPr>
        <p:txBody>
          <a:bodyPr wrap="square" lIns="432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5285305" cy="1901533"/>
          </a:xfrm>
        </p:spPr>
        <p:txBody>
          <a:bodyPr wrap="square" lIns="432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587375" y="3428078"/>
            <a:ext cx="1101725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29000"/>
            <a:ext cx="0" cy="3429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6312119" y="3561085"/>
            <a:ext cx="5076501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6312120" y="4360693"/>
            <a:ext cx="5076500" cy="1901533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2DC5FC-47C2-0032-E2D0-A744FDAE3FD7}"/>
              </a:ext>
            </a:extLst>
          </p:cNvPr>
          <p:cNvCxnSpPr>
            <a:cxnSpLocks/>
          </p:cNvCxnSpPr>
          <p:nvPr userDrawn="1"/>
        </p:nvCxnSpPr>
        <p:spPr>
          <a:xfrm>
            <a:off x="594169" y="578485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9932240" y="1441647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4646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2V3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265137" cy="1772793"/>
          </a:xfrm>
          <a:prstGeom prst="rect">
            <a:avLst/>
          </a:prstGeom>
        </p:spPr>
        <p:txBody>
          <a:bodyPr vert="horz" wrap="square" lIns="43200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3561085"/>
            <a:ext cx="5285307" cy="772107"/>
          </a:xfrm>
        </p:spPr>
        <p:txBody>
          <a:bodyPr wrap="square" lIns="432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5285305" cy="1901533"/>
          </a:xfrm>
        </p:spPr>
        <p:txBody>
          <a:bodyPr wrap="square" lIns="432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587375" y="3428078"/>
            <a:ext cx="1101725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29000"/>
            <a:ext cx="0" cy="3429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6312119" y="3561085"/>
            <a:ext cx="5076501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6312120" y="4360693"/>
            <a:ext cx="5076500" cy="1901533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32DC5FC-47C2-0032-E2D0-A744FDAE3FD7}"/>
              </a:ext>
            </a:extLst>
          </p:cNvPr>
          <p:cNvCxnSpPr>
            <a:cxnSpLocks/>
          </p:cNvCxnSpPr>
          <p:nvPr userDrawn="1"/>
        </p:nvCxnSpPr>
        <p:spPr>
          <a:xfrm>
            <a:off x="594169" y="578485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9932240" y="1441647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1010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5399999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561085"/>
            <a:ext cx="3521814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6203950" y="584200"/>
            <a:ext cx="0" cy="2844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3521813" cy="1861110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413326" y="800202"/>
            <a:ext cx="5778673" cy="241035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4224249" y="3429000"/>
            <a:ext cx="0" cy="28476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4332109" y="3561085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332109" y="4360692"/>
            <a:ext cx="3521813" cy="568449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8082813" y="3561085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8082812" y="4372266"/>
            <a:ext cx="3521813" cy="568449"/>
          </a:xfrm>
        </p:spPr>
        <p:txBody>
          <a:bodyPr wrap="square" lIns="216000" tIns="108000" rIns="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7968368" y="3428078"/>
            <a:ext cx="0" cy="2845722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544083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3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259345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9932240" y="1441647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94576" y="3561085"/>
            <a:ext cx="3521814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C1911A8-1019-52BB-D9F4-0979175AEC80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3521813" cy="1901533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9B1758-DBF3-D371-30CD-54BF7BEBAF59}"/>
              </a:ext>
            </a:extLst>
          </p:cNvPr>
          <p:cNvCxnSpPr>
            <a:cxnSpLocks/>
          </p:cNvCxnSpPr>
          <p:nvPr userDrawn="1"/>
        </p:nvCxnSpPr>
        <p:spPr>
          <a:xfrm>
            <a:off x="4224249" y="3429000"/>
            <a:ext cx="0" cy="3429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2">
            <a:extLst>
              <a:ext uri="{FF2B5EF4-FFF2-40B4-BE49-F238E27FC236}">
                <a16:creationId xmlns:a16="http://schemas.microsoft.com/office/drawing/2014/main" id="{EE886AA0-74C9-E5E4-DAC4-AD4DA97D4EA2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4332109" y="3561085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96939E-4E7C-B1A5-B4C0-3ED71C7B6D82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332109" y="4360693"/>
            <a:ext cx="3521813" cy="1901533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E3E9C74A-A094-B305-58B1-D6E1690C5EF5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8082813" y="3561085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CE77F28-CA1D-17DE-68F8-46798A78A4B2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8082812" y="4372267"/>
            <a:ext cx="3521813" cy="1901533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7968368" y="3428078"/>
            <a:ext cx="0" cy="3429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F512A-5199-21CB-77B7-343FE0ED5562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243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extbox3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7259345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9932240" y="1441647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94576" y="3561085"/>
            <a:ext cx="3521814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C1911A8-1019-52BB-D9F4-0979175AEC80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4360371"/>
            <a:ext cx="3521813" cy="1901533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9B1758-DBF3-D371-30CD-54BF7BEBAF59}"/>
              </a:ext>
            </a:extLst>
          </p:cNvPr>
          <p:cNvCxnSpPr>
            <a:cxnSpLocks/>
          </p:cNvCxnSpPr>
          <p:nvPr userDrawn="1"/>
        </p:nvCxnSpPr>
        <p:spPr>
          <a:xfrm>
            <a:off x="4224249" y="3429000"/>
            <a:ext cx="0" cy="3429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2">
            <a:extLst>
              <a:ext uri="{FF2B5EF4-FFF2-40B4-BE49-F238E27FC236}">
                <a16:creationId xmlns:a16="http://schemas.microsoft.com/office/drawing/2014/main" id="{EE886AA0-74C9-E5E4-DAC4-AD4DA97D4EA2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4332109" y="3561085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96939E-4E7C-B1A5-B4C0-3ED71C7B6D82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4332109" y="4360693"/>
            <a:ext cx="3521813" cy="1901533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E3E9C74A-A094-B305-58B1-D6E1690C5EF5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8082813" y="3561085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CE77F28-CA1D-17DE-68F8-46798A78A4B2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8082812" y="4372267"/>
            <a:ext cx="3521813" cy="1901533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7968368" y="3428078"/>
            <a:ext cx="0" cy="3429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F512A-5199-21CB-77B7-343FE0ED5562}"/>
              </a:ext>
            </a:extLst>
          </p:cNvPr>
          <p:cNvCxnSpPr>
            <a:cxnSpLocks/>
          </p:cNvCxnSpPr>
          <p:nvPr userDrawn="1"/>
        </p:nvCxnSpPr>
        <p:spPr>
          <a:xfrm>
            <a:off x="0" y="3428078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69007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517367"/>
            <a:ext cx="11010049" cy="5909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083894"/>
            <a:ext cx="2741145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6" y="3883180"/>
            <a:ext cx="2741144" cy="2378175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2950887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3341687" y="2951809"/>
            <a:ext cx="0" cy="33219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3347654" y="3083894"/>
            <a:ext cx="2742379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3347655" y="3883180"/>
            <a:ext cx="2742378" cy="2378175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6101967" y="3083894"/>
            <a:ext cx="2742379" cy="774000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6101967" y="3883180"/>
            <a:ext cx="2742378" cy="2378175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950887"/>
            <a:ext cx="0" cy="33229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DE0C98-4F7D-0FF6-C089-FD49676B6D5C}"/>
              </a:ext>
            </a:extLst>
          </p:cNvPr>
          <p:cNvCxnSpPr>
            <a:cxnSpLocks/>
          </p:cNvCxnSpPr>
          <p:nvPr userDrawn="1"/>
        </p:nvCxnSpPr>
        <p:spPr>
          <a:xfrm>
            <a:off x="8850312" y="2951809"/>
            <a:ext cx="0" cy="33219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4">
            <a:extLst>
              <a:ext uri="{FF2B5EF4-FFF2-40B4-BE49-F238E27FC236}">
                <a16:creationId xmlns:a16="http://schemas.microsoft.com/office/drawing/2014/main" id="{D2CD3161-1F37-CDCA-3932-F76C72943866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9"/>
            </p:custDataLst>
          </p:nvPr>
        </p:nvSpPr>
        <p:spPr>
          <a:xfrm>
            <a:off x="8862247" y="3083894"/>
            <a:ext cx="2742379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07684AA-8B9F-5DEE-CF98-7BBFAB9249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10"/>
            </p:custDataLst>
          </p:nvPr>
        </p:nvSpPr>
        <p:spPr>
          <a:xfrm>
            <a:off x="8862247" y="3883180"/>
            <a:ext cx="2742378" cy="2378175"/>
          </a:xfrm>
        </p:spPr>
        <p:txBody>
          <a:bodyPr wrap="square" lIns="216000" tIns="108000" rIns="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7E65A-2BB7-1978-4311-AF96513EE38C}"/>
              </a:ext>
            </a:extLst>
          </p:cNvPr>
          <p:cNvCxnSpPr>
            <a:cxnSpLocks/>
          </p:cNvCxnSpPr>
          <p:nvPr userDrawn="1"/>
        </p:nvCxnSpPr>
        <p:spPr>
          <a:xfrm>
            <a:off x="11600178" y="580390"/>
            <a:ext cx="0" cy="56896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2784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4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522878"/>
            <a:ext cx="11010049" cy="5909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3083894"/>
            <a:ext cx="2741145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6" y="3883180"/>
            <a:ext cx="2741144" cy="2378175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2950887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3341687" y="2951809"/>
            <a:ext cx="0" cy="332199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3347654" y="3083894"/>
            <a:ext cx="2742379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3347655" y="3856000"/>
            <a:ext cx="2742378" cy="2379600"/>
          </a:xfrm>
        </p:spPr>
        <p:txBody>
          <a:bodyPr wrap="square" lIns="21600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6101967" y="3083894"/>
            <a:ext cx="2742379" cy="774000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6101967" y="3856000"/>
            <a:ext cx="2742378" cy="2379600"/>
          </a:xfrm>
        </p:spPr>
        <p:txBody>
          <a:bodyPr wrap="square" lIns="21600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950887"/>
            <a:ext cx="0" cy="3322913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DE0C98-4F7D-0FF6-C089-FD49676B6D5C}"/>
              </a:ext>
            </a:extLst>
          </p:cNvPr>
          <p:cNvCxnSpPr>
            <a:cxnSpLocks/>
          </p:cNvCxnSpPr>
          <p:nvPr userDrawn="1"/>
        </p:nvCxnSpPr>
        <p:spPr>
          <a:xfrm>
            <a:off x="8850312" y="2951809"/>
            <a:ext cx="0" cy="332199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4">
            <a:extLst>
              <a:ext uri="{FF2B5EF4-FFF2-40B4-BE49-F238E27FC236}">
                <a16:creationId xmlns:a16="http://schemas.microsoft.com/office/drawing/2014/main" id="{D2CD3161-1F37-CDCA-3932-F76C72943866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9"/>
            </p:custDataLst>
          </p:nvPr>
        </p:nvSpPr>
        <p:spPr>
          <a:xfrm>
            <a:off x="8862247" y="3083894"/>
            <a:ext cx="2742379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07684AA-8B9F-5DEE-CF98-7BBFAB9249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10"/>
            </p:custDataLst>
          </p:nvPr>
        </p:nvSpPr>
        <p:spPr>
          <a:xfrm>
            <a:off x="8862247" y="3883179"/>
            <a:ext cx="2742378" cy="2379600"/>
          </a:xfrm>
        </p:spPr>
        <p:txBody>
          <a:bodyPr wrap="square" lIns="216000" tIns="108000" rIns="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7E65A-2BB7-1978-4311-AF96513EE38C}"/>
              </a:ext>
            </a:extLst>
          </p:cNvPr>
          <p:cNvCxnSpPr>
            <a:cxnSpLocks/>
          </p:cNvCxnSpPr>
          <p:nvPr userDrawn="1"/>
        </p:nvCxnSpPr>
        <p:spPr>
          <a:xfrm>
            <a:off x="11600178" y="580390"/>
            <a:ext cx="0" cy="5689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775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81375764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180305"/>
            <a:ext cx="11010049" cy="1027150"/>
          </a:xfrm>
          <a:prstGeom prst="rect">
            <a:avLst/>
          </a:prstGeom>
        </p:spPr>
        <p:txBody>
          <a:bodyPr vert="horz" wrap="square" lIns="0" tIns="0" rIns="432000" bIns="432000" rtlCol="0" anchor="t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1023174" y="2673379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  <a:stCxn id="7" idx="2"/>
          </p:cNvCxnSpPr>
          <p:nvPr userDrawn="1"/>
        </p:nvCxnSpPr>
        <p:spPr>
          <a:xfrm flipH="1">
            <a:off x="6096000" y="2207455"/>
            <a:ext cx="3601" cy="464962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F512A-5199-21CB-77B7-343FE0ED5562}"/>
              </a:ext>
            </a:extLst>
          </p:cNvPr>
          <p:cNvCxnSpPr>
            <a:cxnSpLocks/>
          </p:cNvCxnSpPr>
          <p:nvPr userDrawn="1"/>
        </p:nvCxnSpPr>
        <p:spPr>
          <a:xfrm>
            <a:off x="0" y="2210686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266FAF-D134-CA20-DF91-8AD01BD8A0CE}"/>
              </a:ext>
            </a:extLst>
          </p:cNvPr>
          <p:cNvGrpSpPr/>
          <p:nvPr userDrawn="1"/>
        </p:nvGrpSpPr>
        <p:grpSpPr>
          <a:xfrm>
            <a:off x="593159" y="2608378"/>
            <a:ext cx="430016" cy="684000"/>
            <a:chOff x="593159" y="2601860"/>
            <a:chExt cx="430016" cy="684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207E62-CDB0-1785-063E-E060DFECC6B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Graphic 17" descr="Caret Right outline">
              <a:extLst>
                <a:ext uri="{FF2B5EF4-FFF2-40B4-BE49-F238E27FC236}">
                  <a16:creationId xmlns:a16="http://schemas.microsoft.com/office/drawing/2014/main" id="{63108904-AC0E-670D-B9E1-090361BDF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Subtitle Placeholder 2">
            <a:extLst>
              <a:ext uri="{FF2B5EF4-FFF2-40B4-BE49-F238E27FC236}">
                <a16:creationId xmlns:a16="http://schemas.microsoft.com/office/drawing/2014/main" id="{4D6BBA96-7A13-6022-7A73-22F3A7F4488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1023174" y="3668413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1E6E0-BD75-9BA2-E52E-A79F6A74D8CE}"/>
              </a:ext>
            </a:extLst>
          </p:cNvPr>
          <p:cNvGrpSpPr/>
          <p:nvPr userDrawn="1"/>
        </p:nvGrpSpPr>
        <p:grpSpPr>
          <a:xfrm>
            <a:off x="593159" y="3603412"/>
            <a:ext cx="430016" cy="684000"/>
            <a:chOff x="593159" y="2601860"/>
            <a:chExt cx="430016" cy="684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1B7DCA-7E2E-46F2-9428-FC97FC946217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Graphic 38" descr="Caret Right outline">
              <a:extLst>
                <a:ext uri="{FF2B5EF4-FFF2-40B4-BE49-F238E27FC236}">
                  <a16:creationId xmlns:a16="http://schemas.microsoft.com/office/drawing/2014/main" id="{294CF94C-9F47-E606-E956-2D73BD435A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D4DC49-1F99-C67C-DD81-BD4FE08CC4E9}"/>
              </a:ext>
            </a:extLst>
          </p:cNvPr>
          <p:cNvGrpSpPr/>
          <p:nvPr userDrawn="1"/>
        </p:nvGrpSpPr>
        <p:grpSpPr>
          <a:xfrm>
            <a:off x="593159" y="4598446"/>
            <a:ext cx="430016" cy="684000"/>
            <a:chOff x="593159" y="2601860"/>
            <a:chExt cx="430016" cy="684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696F00-B27C-C6D7-6FCD-55D5B77089FF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Graphic 41" descr="Caret Right outline">
              <a:extLst>
                <a:ext uri="{FF2B5EF4-FFF2-40B4-BE49-F238E27FC236}">
                  <a16:creationId xmlns:a16="http://schemas.microsoft.com/office/drawing/2014/main" id="{9B6B6399-2DE3-BC26-CB0A-CF9F358F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E9E1C4-78DE-6E39-FB66-359EB13308D1}"/>
              </a:ext>
            </a:extLst>
          </p:cNvPr>
          <p:cNvGrpSpPr/>
          <p:nvPr userDrawn="1"/>
        </p:nvGrpSpPr>
        <p:grpSpPr>
          <a:xfrm>
            <a:off x="593159" y="5593479"/>
            <a:ext cx="430016" cy="684000"/>
            <a:chOff x="593159" y="2601860"/>
            <a:chExt cx="430016" cy="684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24ACA9-56B4-A3A3-C8AC-38E496784426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Graphic 44" descr="Caret Right outline">
              <a:extLst>
                <a:ext uri="{FF2B5EF4-FFF2-40B4-BE49-F238E27FC236}">
                  <a16:creationId xmlns:a16="http://schemas.microsoft.com/office/drawing/2014/main" id="{AB39E289-292C-25FE-7540-14A3E9908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46" name="Subtitle Placeholder 3">
            <a:extLst>
              <a:ext uri="{FF2B5EF4-FFF2-40B4-BE49-F238E27FC236}">
                <a16:creationId xmlns:a16="http://schemas.microsoft.com/office/drawing/2014/main" id="{BAABAF33-6DAE-3118-634A-03CF08DD319A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1023174" y="4663447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Subtitle Placeholder 4">
            <a:extLst>
              <a:ext uri="{FF2B5EF4-FFF2-40B4-BE49-F238E27FC236}">
                <a16:creationId xmlns:a16="http://schemas.microsoft.com/office/drawing/2014/main" id="{7FBAD0CE-5894-F19B-D8F3-39C78FC35146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1023174" y="5658480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Subtitle Placeholder 5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6961819" y="2673379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D48B6C-5D11-3E88-2570-72859242CC2A}"/>
              </a:ext>
            </a:extLst>
          </p:cNvPr>
          <p:cNvGrpSpPr/>
          <p:nvPr userDrawn="1"/>
        </p:nvGrpSpPr>
        <p:grpSpPr>
          <a:xfrm>
            <a:off x="6531804" y="2608378"/>
            <a:ext cx="430016" cy="684000"/>
            <a:chOff x="593159" y="2601860"/>
            <a:chExt cx="430016" cy="684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F337DE-CC2A-AEC4-2694-C77B363C086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4" name="Graphic 53" descr="Caret Right outline">
              <a:extLst>
                <a:ext uri="{FF2B5EF4-FFF2-40B4-BE49-F238E27FC236}">
                  <a16:creationId xmlns:a16="http://schemas.microsoft.com/office/drawing/2014/main" id="{8CFD9E8C-DD67-87D2-6091-F12E87ED62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Subtitle Placeholder 6">
            <a:extLst>
              <a:ext uri="{FF2B5EF4-FFF2-40B4-BE49-F238E27FC236}">
                <a16:creationId xmlns:a16="http://schemas.microsoft.com/office/drawing/2014/main" id="{96EFF386-2CDA-8A15-2E16-AE1D7A1EE1E3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8"/>
            </p:custDataLst>
          </p:nvPr>
        </p:nvSpPr>
        <p:spPr>
          <a:xfrm>
            <a:off x="6961819" y="3668413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10FABC-E4F8-AD70-AD19-647B41561CB5}"/>
              </a:ext>
            </a:extLst>
          </p:cNvPr>
          <p:cNvGrpSpPr/>
          <p:nvPr userDrawn="1"/>
        </p:nvGrpSpPr>
        <p:grpSpPr>
          <a:xfrm>
            <a:off x="6531804" y="3603412"/>
            <a:ext cx="430016" cy="684000"/>
            <a:chOff x="593159" y="2601860"/>
            <a:chExt cx="430016" cy="684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424075-B39B-79D8-3729-87135E258A9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Graphic 57" descr="Caret Right outline">
              <a:extLst>
                <a:ext uri="{FF2B5EF4-FFF2-40B4-BE49-F238E27FC236}">
                  <a16:creationId xmlns:a16="http://schemas.microsoft.com/office/drawing/2014/main" id="{A309E916-9C24-D4FA-9576-D9F11F7A7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2677B9-6C5C-5D12-0F43-8F4F95175D1A}"/>
              </a:ext>
            </a:extLst>
          </p:cNvPr>
          <p:cNvGrpSpPr/>
          <p:nvPr userDrawn="1"/>
        </p:nvGrpSpPr>
        <p:grpSpPr>
          <a:xfrm>
            <a:off x="6531804" y="4598446"/>
            <a:ext cx="430016" cy="684000"/>
            <a:chOff x="593159" y="2601860"/>
            <a:chExt cx="430016" cy="684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2ABAB1E-014E-A16C-2A42-00DFADE01C9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1" name="Graphic 60" descr="Caret Right outline">
              <a:extLst>
                <a:ext uri="{FF2B5EF4-FFF2-40B4-BE49-F238E27FC236}">
                  <a16:creationId xmlns:a16="http://schemas.microsoft.com/office/drawing/2014/main" id="{88EBB787-AC1E-BA4A-1FF6-CF0C50E652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28186B-7403-A6F2-33E7-CFAE9F837BDF}"/>
              </a:ext>
            </a:extLst>
          </p:cNvPr>
          <p:cNvGrpSpPr/>
          <p:nvPr userDrawn="1"/>
        </p:nvGrpSpPr>
        <p:grpSpPr>
          <a:xfrm>
            <a:off x="6531804" y="5593479"/>
            <a:ext cx="430016" cy="684000"/>
            <a:chOff x="593159" y="2601860"/>
            <a:chExt cx="430016" cy="684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DE56E6-FBF3-B796-3B49-83C236676CA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Graphic 63" descr="Caret Right outline">
              <a:extLst>
                <a:ext uri="{FF2B5EF4-FFF2-40B4-BE49-F238E27FC236}">
                  <a16:creationId xmlns:a16="http://schemas.microsoft.com/office/drawing/2014/main" id="{0A744933-2F47-0211-16B2-27D6CD314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65" name="Subtitle Placeholder 7">
            <a:extLst>
              <a:ext uri="{FF2B5EF4-FFF2-40B4-BE49-F238E27FC236}">
                <a16:creationId xmlns:a16="http://schemas.microsoft.com/office/drawing/2014/main" id="{B3E38276-7EA7-B862-F3A2-DFE1A9E146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9"/>
            </p:custDataLst>
          </p:nvPr>
        </p:nvSpPr>
        <p:spPr>
          <a:xfrm>
            <a:off x="6961819" y="4663447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Subtitle Placeholder 8">
            <a:extLst>
              <a:ext uri="{FF2B5EF4-FFF2-40B4-BE49-F238E27FC236}">
                <a16:creationId xmlns:a16="http://schemas.microsoft.com/office/drawing/2014/main" id="{D37B730D-1FF1-01D9-0527-0CB546B4B881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10"/>
            </p:custDataLst>
          </p:nvPr>
        </p:nvSpPr>
        <p:spPr>
          <a:xfrm>
            <a:off x="6961819" y="5658480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733367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2838069"/>
            <a:ext cx="5399998" cy="1181862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0390"/>
            <a:ext cx="0" cy="5698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5689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1" name="Subtitle Placeholder 1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3"/>
            </p:custDataLst>
          </p:nvPr>
        </p:nvSpPr>
        <p:spPr>
          <a:xfrm>
            <a:off x="6961819" y="1659451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D48B6C-5D11-3E88-2570-72859242CC2A}"/>
              </a:ext>
            </a:extLst>
          </p:cNvPr>
          <p:cNvGrpSpPr/>
          <p:nvPr userDrawn="1"/>
        </p:nvGrpSpPr>
        <p:grpSpPr>
          <a:xfrm>
            <a:off x="6531804" y="1594450"/>
            <a:ext cx="430016" cy="684000"/>
            <a:chOff x="593159" y="2601860"/>
            <a:chExt cx="430016" cy="684000"/>
          </a:xfrm>
          <a:noFill/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F337DE-CC2A-AEC4-2694-C77B363C086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4" name="Graphic 53" descr="Caret Right outline">
              <a:extLst>
                <a:ext uri="{FF2B5EF4-FFF2-40B4-BE49-F238E27FC236}">
                  <a16:creationId xmlns:a16="http://schemas.microsoft.com/office/drawing/2014/main" id="{8CFD9E8C-DD67-87D2-6091-F12E87ED62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Subtitle Placeholder 2">
            <a:extLst>
              <a:ext uri="{FF2B5EF4-FFF2-40B4-BE49-F238E27FC236}">
                <a16:creationId xmlns:a16="http://schemas.microsoft.com/office/drawing/2014/main" id="{96EFF386-2CDA-8A15-2E16-AE1D7A1EE1E3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4"/>
            </p:custDataLst>
          </p:nvPr>
        </p:nvSpPr>
        <p:spPr>
          <a:xfrm>
            <a:off x="6961819" y="2654485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10FABC-E4F8-AD70-AD19-647B41561CB5}"/>
              </a:ext>
            </a:extLst>
          </p:cNvPr>
          <p:cNvGrpSpPr/>
          <p:nvPr userDrawn="1"/>
        </p:nvGrpSpPr>
        <p:grpSpPr>
          <a:xfrm>
            <a:off x="6531804" y="2589484"/>
            <a:ext cx="430016" cy="684000"/>
            <a:chOff x="593159" y="2601860"/>
            <a:chExt cx="430016" cy="684000"/>
          </a:xfrm>
          <a:noFill/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424075-B39B-79D8-3729-87135E258A9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Graphic 57" descr="Caret Right outline">
              <a:extLst>
                <a:ext uri="{FF2B5EF4-FFF2-40B4-BE49-F238E27FC236}">
                  <a16:creationId xmlns:a16="http://schemas.microsoft.com/office/drawing/2014/main" id="{A309E916-9C24-D4FA-9576-D9F11F7A7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2677B9-6C5C-5D12-0F43-8F4F95175D1A}"/>
              </a:ext>
            </a:extLst>
          </p:cNvPr>
          <p:cNvGrpSpPr/>
          <p:nvPr userDrawn="1"/>
        </p:nvGrpSpPr>
        <p:grpSpPr>
          <a:xfrm>
            <a:off x="6531804" y="3584518"/>
            <a:ext cx="430016" cy="684000"/>
            <a:chOff x="593159" y="2601860"/>
            <a:chExt cx="430016" cy="684000"/>
          </a:xfrm>
          <a:noFill/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2ABAB1E-014E-A16C-2A42-00DFADE01C9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1" name="Graphic 60" descr="Caret Right outline">
              <a:extLst>
                <a:ext uri="{FF2B5EF4-FFF2-40B4-BE49-F238E27FC236}">
                  <a16:creationId xmlns:a16="http://schemas.microsoft.com/office/drawing/2014/main" id="{88EBB787-AC1E-BA4A-1FF6-CF0C50E652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28186B-7403-A6F2-33E7-CFAE9F837BDF}"/>
              </a:ext>
            </a:extLst>
          </p:cNvPr>
          <p:cNvGrpSpPr/>
          <p:nvPr userDrawn="1"/>
        </p:nvGrpSpPr>
        <p:grpSpPr>
          <a:xfrm>
            <a:off x="6531804" y="4579551"/>
            <a:ext cx="430016" cy="684000"/>
            <a:chOff x="593159" y="2601860"/>
            <a:chExt cx="430016" cy="684000"/>
          </a:xfrm>
          <a:noFill/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DE56E6-FBF3-B796-3B49-83C236676CA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grp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Graphic 63" descr="Caret Right outline">
              <a:extLst>
                <a:ext uri="{FF2B5EF4-FFF2-40B4-BE49-F238E27FC236}">
                  <a16:creationId xmlns:a16="http://schemas.microsoft.com/office/drawing/2014/main" id="{0A744933-2F47-0211-16B2-27D6CD314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65" name="Subtitle Placeholder 3">
            <a:extLst>
              <a:ext uri="{FF2B5EF4-FFF2-40B4-BE49-F238E27FC236}">
                <a16:creationId xmlns:a16="http://schemas.microsoft.com/office/drawing/2014/main" id="{B3E38276-7EA7-B862-F3A2-DFE1A9E146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5"/>
            </p:custDataLst>
          </p:nvPr>
        </p:nvSpPr>
        <p:spPr>
          <a:xfrm>
            <a:off x="6961819" y="3649519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Subtitle Placeholder 4">
            <a:extLst>
              <a:ext uri="{FF2B5EF4-FFF2-40B4-BE49-F238E27FC236}">
                <a16:creationId xmlns:a16="http://schemas.microsoft.com/office/drawing/2014/main" id="{D37B730D-1FF1-01D9-0527-0CB546B4B881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6"/>
            </p:custDataLst>
          </p:nvPr>
        </p:nvSpPr>
        <p:spPr>
          <a:xfrm>
            <a:off x="6961819" y="4644552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EFA703B-DA6D-2FA2-7FAB-1D170926CB9A}"/>
              </a:ext>
            </a:extLst>
          </p:cNvPr>
          <p:cNvCxnSpPr>
            <a:cxnSpLocks/>
          </p:cNvCxnSpPr>
          <p:nvPr userDrawn="1"/>
        </p:nvCxnSpPr>
        <p:spPr>
          <a:xfrm>
            <a:off x="594575" y="6273800"/>
            <a:ext cx="1099848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5540354-00E9-7B0F-2B37-701FEE5333D3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56896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22643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Goal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31794"/>
            <a:ext cx="5399998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1023174" y="2673379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287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52FF512A-5199-21CB-77B7-343FE0ED5562}"/>
              </a:ext>
            </a:extLst>
          </p:cNvPr>
          <p:cNvCxnSpPr>
            <a:cxnSpLocks/>
          </p:cNvCxnSpPr>
          <p:nvPr userDrawn="1"/>
        </p:nvCxnSpPr>
        <p:spPr>
          <a:xfrm>
            <a:off x="0" y="2210686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D5266FAF-D134-CA20-DF91-8AD01BD8A0CE}"/>
              </a:ext>
            </a:extLst>
          </p:cNvPr>
          <p:cNvGrpSpPr/>
          <p:nvPr userDrawn="1"/>
        </p:nvGrpSpPr>
        <p:grpSpPr>
          <a:xfrm>
            <a:off x="593159" y="2608378"/>
            <a:ext cx="430016" cy="684000"/>
            <a:chOff x="593159" y="2601860"/>
            <a:chExt cx="430016" cy="6840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207E62-CDB0-1785-063E-E060DFECC6B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Graphic 17" descr="Caret Right outline">
              <a:extLst>
                <a:ext uri="{FF2B5EF4-FFF2-40B4-BE49-F238E27FC236}">
                  <a16:creationId xmlns:a16="http://schemas.microsoft.com/office/drawing/2014/main" id="{63108904-AC0E-670D-B9E1-090361BDF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36" name="Subtitle Placeholder 2">
            <a:extLst>
              <a:ext uri="{FF2B5EF4-FFF2-40B4-BE49-F238E27FC236}">
                <a16:creationId xmlns:a16="http://schemas.microsoft.com/office/drawing/2014/main" id="{4D6BBA96-7A13-6022-7A73-22F3A7F4488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1023174" y="3668413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3421E6E0-BD75-9BA2-E52E-A79F6A74D8CE}"/>
              </a:ext>
            </a:extLst>
          </p:cNvPr>
          <p:cNvGrpSpPr/>
          <p:nvPr userDrawn="1"/>
        </p:nvGrpSpPr>
        <p:grpSpPr>
          <a:xfrm>
            <a:off x="593159" y="3603412"/>
            <a:ext cx="430016" cy="684000"/>
            <a:chOff x="593159" y="2601860"/>
            <a:chExt cx="430016" cy="684000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581B7DCA-7E2E-46F2-9428-FC97FC946217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9" name="Graphic 38" descr="Caret Right outline">
              <a:extLst>
                <a:ext uri="{FF2B5EF4-FFF2-40B4-BE49-F238E27FC236}">
                  <a16:creationId xmlns:a16="http://schemas.microsoft.com/office/drawing/2014/main" id="{294CF94C-9F47-E606-E956-2D73BD435A6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C6D4DC49-1F99-C67C-DD81-BD4FE08CC4E9}"/>
              </a:ext>
            </a:extLst>
          </p:cNvPr>
          <p:cNvGrpSpPr/>
          <p:nvPr userDrawn="1"/>
        </p:nvGrpSpPr>
        <p:grpSpPr>
          <a:xfrm>
            <a:off x="593159" y="4598446"/>
            <a:ext cx="430016" cy="684000"/>
            <a:chOff x="593159" y="2601860"/>
            <a:chExt cx="430016" cy="684000"/>
          </a:xfrm>
        </p:grpSpPr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98696F00-B27C-C6D7-6FCD-55D5B77089FF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2" name="Graphic 41" descr="Caret Right outline">
              <a:extLst>
                <a:ext uri="{FF2B5EF4-FFF2-40B4-BE49-F238E27FC236}">
                  <a16:creationId xmlns:a16="http://schemas.microsoft.com/office/drawing/2014/main" id="{9B6B6399-2DE3-BC26-CB0A-CF9F358F94F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43" name="Group 42">
            <a:extLst>
              <a:ext uri="{FF2B5EF4-FFF2-40B4-BE49-F238E27FC236}">
                <a16:creationId xmlns:a16="http://schemas.microsoft.com/office/drawing/2014/main" id="{69E9E1C4-78DE-6E39-FB66-359EB13308D1}"/>
              </a:ext>
            </a:extLst>
          </p:cNvPr>
          <p:cNvGrpSpPr/>
          <p:nvPr userDrawn="1"/>
        </p:nvGrpSpPr>
        <p:grpSpPr>
          <a:xfrm>
            <a:off x="593159" y="5593479"/>
            <a:ext cx="430016" cy="684000"/>
            <a:chOff x="593159" y="2601860"/>
            <a:chExt cx="430016" cy="684000"/>
          </a:xfrm>
        </p:grpSpPr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FC24ACA9-56B4-A3A3-C8AC-38E496784426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45" name="Graphic 44" descr="Caret Right outline">
              <a:extLst>
                <a:ext uri="{FF2B5EF4-FFF2-40B4-BE49-F238E27FC236}">
                  <a16:creationId xmlns:a16="http://schemas.microsoft.com/office/drawing/2014/main" id="{AB39E289-292C-25FE-7540-14A3E9908C7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46" name="Subtitle Placeholder 3">
            <a:extLst>
              <a:ext uri="{FF2B5EF4-FFF2-40B4-BE49-F238E27FC236}">
                <a16:creationId xmlns:a16="http://schemas.microsoft.com/office/drawing/2014/main" id="{BAABAF33-6DAE-3118-634A-03CF08DD319A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1023174" y="4663447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7" name="Subtitle Placeholder 4">
            <a:extLst>
              <a:ext uri="{FF2B5EF4-FFF2-40B4-BE49-F238E27FC236}">
                <a16:creationId xmlns:a16="http://schemas.microsoft.com/office/drawing/2014/main" id="{7FBAD0CE-5894-F19B-D8F3-39C78FC35146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1023174" y="5658480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1" name="Subtitle Placeholder 5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6961819" y="2673379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38D48B6C-5D11-3E88-2570-72859242CC2A}"/>
              </a:ext>
            </a:extLst>
          </p:cNvPr>
          <p:cNvGrpSpPr/>
          <p:nvPr userDrawn="1"/>
        </p:nvGrpSpPr>
        <p:grpSpPr>
          <a:xfrm>
            <a:off x="6531804" y="2608378"/>
            <a:ext cx="430016" cy="684000"/>
            <a:chOff x="593159" y="2601860"/>
            <a:chExt cx="430016" cy="684000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B8F337DE-CC2A-AEC4-2694-C77B363C086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4" name="Graphic 53" descr="Caret Right outline">
              <a:extLst>
                <a:ext uri="{FF2B5EF4-FFF2-40B4-BE49-F238E27FC236}">
                  <a16:creationId xmlns:a16="http://schemas.microsoft.com/office/drawing/2014/main" id="{8CFD9E8C-DD67-87D2-6091-F12E87ED62B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55" name="Subtitle Placeholder 6">
            <a:extLst>
              <a:ext uri="{FF2B5EF4-FFF2-40B4-BE49-F238E27FC236}">
                <a16:creationId xmlns:a16="http://schemas.microsoft.com/office/drawing/2014/main" id="{96EFF386-2CDA-8A15-2E16-AE1D7A1EE1E3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8"/>
            </p:custDataLst>
          </p:nvPr>
        </p:nvSpPr>
        <p:spPr>
          <a:xfrm>
            <a:off x="6961819" y="3668413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grpSp>
        <p:nvGrpSpPr>
          <p:cNvPr id="56" name="Group 55">
            <a:extLst>
              <a:ext uri="{FF2B5EF4-FFF2-40B4-BE49-F238E27FC236}">
                <a16:creationId xmlns:a16="http://schemas.microsoft.com/office/drawing/2014/main" id="{A510FABC-E4F8-AD70-AD19-647B41561CB5}"/>
              </a:ext>
            </a:extLst>
          </p:cNvPr>
          <p:cNvGrpSpPr/>
          <p:nvPr userDrawn="1"/>
        </p:nvGrpSpPr>
        <p:grpSpPr>
          <a:xfrm>
            <a:off x="6531804" y="3603412"/>
            <a:ext cx="430016" cy="684000"/>
            <a:chOff x="593159" y="2601860"/>
            <a:chExt cx="430016" cy="684000"/>
          </a:xfrm>
        </p:grpSpPr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A0424075-B39B-79D8-3729-87135E258A9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58" name="Graphic 57" descr="Caret Right outline">
              <a:extLst>
                <a:ext uri="{FF2B5EF4-FFF2-40B4-BE49-F238E27FC236}">
                  <a16:creationId xmlns:a16="http://schemas.microsoft.com/office/drawing/2014/main" id="{A309E916-9C24-D4FA-9576-D9F11F7A754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59" name="Group 58">
            <a:extLst>
              <a:ext uri="{FF2B5EF4-FFF2-40B4-BE49-F238E27FC236}">
                <a16:creationId xmlns:a16="http://schemas.microsoft.com/office/drawing/2014/main" id="{EA2677B9-6C5C-5D12-0F43-8F4F95175D1A}"/>
              </a:ext>
            </a:extLst>
          </p:cNvPr>
          <p:cNvGrpSpPr/>
          <p:nvPr userDrawn="1"/>
        </p:nvGrpSpPr>
        <p:grpSpPr>
          <a:xfrm>
            <a:off x="6531804" y="4598446"/>
            <a:ext cx="430016" cy="684000"/>
            <a:chOff x="593159" y="2601860"/>
            <a:chExt cx="430016" cy="684000"/>
          </a:xfrm>
        </p:grpSpPr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72ABAB1E-014E-A16C-2A42-00DFADE01C99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1" name="Graphic 60" descr="Caret Right outline">
              <a:extLst>
                <a:ext uri="{FF2B5EF4-FFF2-40B4-BE49-F238E27FC236}">
                  <a16:creationId xmlns:a16="http://schemas.microsoft.com/office/drawing/2014/main" id="{88EBB787-AC1E-BA4A-1FF6-CF0C50E6527F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4428186B-7403-A6F2-33E7-CFAE9F837BDF}"/>
              </a:ext>
            </a:extLst>
          </p:cNvPr>
          <p:cNvGrpSpPr/>
          <p:nvPr userDrawn="1"/>
        </p:nvGrpSpPr>
        <p:grpSpPr>
          <a:xfrm>
            <a:off x="6531804" y="5593479"/>
            <a:ext cx="430016" cy="684000"/>
            <a:chOff x="593159" y="2601860"/>
            <a:chExt cx="430016" cy="684000"/>
          </a:xfrm>
        </p:grpSpPr>
        <p:sp>
          <p:nvSpPr>
            <p:cNvPr id="63" name="Rectangle 62">
              <a:extLst>
                <a:ext uri="{FF2B5EF4-FFF2-40B4-BE49-F238E27FC236}">
                  <a16:creationId xmlns:a16="http://schemas.microsoft.com/office/drawing/2014/main" id="{21DE56E6-FBF3-B796-3B49-83C236676CAA}"/>
                </a:ext>
              </a:extLst>
            </p:cNvPr>
            <p:cNvSpPr/>
            <p:nvPr userDrawn="1"/>
          </p:nvSpPr>
          <p:spPr>
            <a:xfrm>
              <a:off x="593159" y="2601860"/>
              <a:ext cx="430016" cy="6840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64" name="Graphic 63" descr="Caret Right outline">
              <a:extLst>
                <a:ext uri="{FF2B5EF4-FFF2-40B4-BE49-F238E27FC236}">
                  <a16:creationId xmlns:a16="http://schemas.microsoft.com/office/drawing/2014/main" id="{0A744933-2F47-0211-16B2-27D6CD31471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628542" y="2763860"/>
              <a:ext cx="360000" cy="360000"/>
            </a:xfrm>
            <a:prstGeom prst="rect">
              <a:avLst/>
            </a:prstGeom>
          </p:spPr>
        </p:pic>
      </p:grpSp>
      <p:sp>
        <p:nvSpPr>
          <p:cNvPr id="65" name="Subtitle Placeholder 7">
            <a:extLst>
              <a:ext uri="{FF2B5EF4-FFF2-40B4-BE49-F238E27FC236}">
                <a16:creationId xmlns:a16="http://schemas.microsoft.com/office/drawing/2014/main" id="{B3E38276-7EA7-B862-F3A2-DFE1A9E146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9"/>
            </p:custDataLst>
          </p:nvPr>
        </p:nvSpPr>
        <p:spPr>
          <a:xfrm>
            <a:off x="6961819" y="4663447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66" name="Subtitle Placeholder 8">
            <a:extLst>
              <a:ext uri="{FF2B5EF4-FFF2-40B4-BE49-F238E27FC236}">
                <a16:creationId xmlns:a16="http://schemas.microsoft.com/office/drawing/2014/main" id="{D37B730D-1FF1-01D9-0527-0CB546B4B881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10"/>
            </p:custDataLst>
          </p:nvPr>
        </p:nvSpPr>
        <p:spPr>
          <a:xfrm>
            <a:off x="6961819" y="5658480"/>
            <a:ext cx="4631237" cy="553998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A15EFDB3-30A6-7DC0-8511-84F837D63131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11"/>
            </p:custDataLst>
          </p:nvPr>
        </p:nvSpPr>
        <p:spPr>
          <a:xfrm>
            <a:off x="6531804" y="883868"/>
            <a:ext cx="5061249" cy="1016881"/>
          </a:xfrm>
        </p:spPr>
        <p:txBody>
          <a:bodyPr wrap="square" lIns="0" tIns="0" rIns="216000" bIns="0" anchor="ctr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64221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79705"/>
            <a:ext cx="11010048" cy="590931"/>
          </a:xfrm>
          <a:prstGeom prst="rect">
            <a:avLst/>
          </a:prstGeom>
        </p:spPr>
        <p:txBody>
          <a:bodyPr vert="horz" wrap="square" lIns="0" tIns="0" rIns="432000" bIns="0" rtlCol="0" anchor="t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1040529" y="2598305"/>
            <a:ext cx="4954046" cy="830997"/>
          </a:xfrm>
        </p:spPr>
        <p:txBody>
          <a:bodyPr wrap="square" lIns="180000" tIns="0" rIns="216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 userDrawn="1">
            <p:ph type="body" idx="32" hasCustomPrompt="1"/>
            <p:custDataLst>
              <p:tags r:id="rId3"/>
            </p:custDataLst>
          </p:nvPr>
        </p:nvSpPr>
        <p:spPr>
          <a:xfrm>
            <a:off x="1028960" y="4019950"/>
            <a:ext cx="4954046" cy="831600"/>
          </a:xfrm>
        </p:spPr>
        <p:txBody>
          <a:bodyPr wrap="square" lIns="180000" tIns="0" rIns="216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6EFF386-2CDA-8A15-2E16-AE1D7A1EE1E3}"/>
              </a:ext>
            </a:extLst>
          </p:cNvPr>
          <p:cNvSpPr>
            <a:spLocks noGrp="1"/>
          </p:cNvSpPr>
          <p:nvPr userDrawn="1">
            <p:ph type="body" idx="33" hasCustomPrompt="1"/>
            <p:custDataLst>
              <p:tags r:id="rId4"/>
            </p:custDataLst>
          </p:nvPr>
        </p:nvSpPr>
        <p:spPr>
          <a:xfrm>
            <a:off x="1028960" y="5442049"/>
            <a:ext cx="4954046" cy="831600"/>
          </a:xfrm>
        </p:spPr>
        <p:txBody>
          <a:bodyPr wrap="square" lIns="180000" tIns="0" rIns="216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3E38276-7EA7-B862-F3A2-DFE1A9E146D7}"/>
              </a:ext>
            </a:extLst>
          </p:cNvPr>
          <p:cNvSpPr>
            <a:spLocks noGrp="1"/>
          </p:cNvSpPr>
          <p:nvPr userDrawn="1">
            <p:ph type="body" idx="34" hasCustomPrompt="1"/>
            <p:custDataLst>
              <p:tags r:id="rId5"/>
            </p:custDataLst>
          </p:nvPr>
        </p:nvSpPr>
        <p:spPr>
          <a:xfrm>
            <a:off x="6639012" y="2598003"/>
            <a:ext cx="4965614" cy="831600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37B730D-1FF1-01D9-0527-0CB546B4B881}"/>
              </a:ext>
            </a:extLst>
          </p:cNvPr>
          <p:cNvSpPr>
            <a:spLocks noGrp="1"/>
          </p:cNvSpPr>
          <p:nvPr userDrawn="1">
            <p:ph type="body" idx="35" hasCustomPrompt="1"/>
            <p:custDataLst>
              <p:tags r:id="rId6"/>
            </p:custDataLst>
          </p:nvPr>
        </p:nvSpPr>
        <p:spPr>
          <a:xfrm>
            <a:off x="6639012" y="4019950"/>
            <a:ext cx="4965614" cy="831600"/>
          </a:xfrm>
        </p:spPr>
        <p:txBody>
          <a:bodyPr wrap="square" lIns="180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94B8AF3-0912-4AD1-37B4-8DEBF944AC51}"/>
              </a:ext>
            </a:extLst>
          </p:cNvPr>
          <p:cNvCxnSpPr>
            <a:cxnSpLocks/>
          </p:cNvCxnSpPr>
          <p:nvPr userDrawn="1"/>
        </p:nvCxnSpPr>
        <p:spPr>
          <a:xfrm>
            <a:off x="0" y="2172503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EFDD6C-ABEF-2720-DAFC-4DCFB308060A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78484"/>
            <a:ext cx="0" cy="15912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8" name="Group 7">
            <a:extLst>
              <a:ext uri="{FF2B5EF4-FFF2-40B4-BE49-F238E27FC236}">
                <a16:creationId xmlns:a16="http://schemas.microsoft.com/office/drawing/2014/main" id="{458A09F3-2AD5-CF6A-E7F3-4B4DF56CAB04}"/>
              </a:ext>
            </a:extLst>
          </p:cNvPr>
          <p:cNvGrpSpPr/>
          <p:nvPr userDrawn="1"/>
        </p:nvGrpSpPr>
        <p:grpSpPr>
          <a:xfrm>
            <a:off x="598944" y="2799603"/>
            <a:ext cx="430016" cy="428400"/>
            <a:chOff x="4768092" y="816978"/>
            <a:chExt cx="430016" cy="42840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6EF517F3-D812-DD6A-8811-607912F70134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6" name="Graphic 15" descr="Checkmark outline">
              <a:extLst>
                <a:ext uri="{FF2B5EF4-FFF2-40B4-BE49-F238E27FC236}">
                  <a16:creationId xmlns:a16="http://schemas.microsoft.com/office/drawing/2014/main" id="{EED0A4C7-502F-2547-AF90-355CE1AFBADD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99EF999D-B22E-F0A3-F848-5E6BA7CFE133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7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DBF5117-3F91-AA73-CD00-7233F12378BF}"/>
              </a:ext>
            </a:extLst>
          </p:cNvPr>
          <p:cNvGrpSpPr/>
          <p:nvPr userDrawn="1"/>
        </p:nvGrpSpPr>
        <p:grpSpPr>
          <a:xfrm>
            <a:off x="6197427" y="2799603"/>
            <a:ext cx="430016" cy="428400"/>
            <a:chOff x="4768092" y="816978"/>
            <a:chExt cx="430016" cy="428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1DE9AD2-6C8A-E87C-10C0-396FCF20201C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Graphic 20" descr="Checkmark outline">
              <a:extLst>
                <a:ext uri="{FF2B5EF4-FFF2-40B4-BE49-F238E27FC236}">
                  <a16:creationId xmlns:a16="http://schemas.microsoft.com/office/drawing/2014/main" id="{BFE9A82A-8489-3E00-EA74-516B2C4DEF5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ADB1B740-9754-DD1F-B83A-FDA32EC52942}"/>
              </a:ext>
            </a:extLst>
          </p:cNvPr>
          <p:cNvGrpSpPr/>
          <p:nvPr userDrawn="1"/>
        </p:nvGrpSpPr>
        <p:grpSpPr>
          <a:xfrm>
            <a:off x="598944" y="4221550"/>
            <a:ext cx="430016" cy="428400"/>
            <a:chOff x="4768092" y="816978"/>
            <a:chExt cx="430016" cy="428400"/>
          </a:xfrm>
        </p:grpSpPr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E414F8FD-12AD-BA46-B406-FD5E86727ED3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6" name="Graphic 25" descr="Checkmark outline">
              <a:extLst>
                <a:ext uri="{FF2B5EF4-FFF2-40B4-BE49-F238E27FC236}">
                  <a16:creationId xmlns:a16="http://schemas.microsoft.com/office/drawing/2014/main" id="{94F72BD7-86DB-B1BF-EB1B-BF0BC6387CE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80452DB7-B602-7A21-FC1B-D8448D12BA53}"/>
              </a:ext>
            </a:extLst>
          </p:cNvPr>
          <p:cNvGrpSpPr/>
          <p:nvPr userDrawn="1"/>
        </p:nvGrpSpPr>
        <p:grpSpPr>
          <a:xfrm>
            <a:off x="6197427" y="4221550"/>
            <a:ext cx="430016" cy="428400"/>
            <a:chOff x="4768092" y="816978"/>
            <a:chExt cx="430016" cy="428400"/>
          </a:xfrm>
        </p:grpSpPr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E885FED1-6C61-9EAD-602C-D20EFD8B6463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9" name="Graphic 28" descr="Checkmark outline">
              <a:extLst>
                <a:ext uri="{FF2B5EF4-FFF2-40B4-BE49-F238E27FC236}">
                  <a16:creationId xmlns:a16="http://schemas.microsoft.com/office/drawing/2014/main" id="{10D9B2E1-797F-4FA8-E158-993E1EB27724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A5B666-2E67-A4E7-2BE1-92AFE64DB9A2}"/>
              </a:ext>
            </a:extLst>
          </p:cNvPr>
          <p:cNvGrpSpPr/>
          <p:nvPr userDrawn="1"/>
        </p:nvGrpSpPr>
        <p:grpSpPr>
          <a:xfrm>
            <a:off x="598944" y="5643649"/>
            <a:ext cx="430016" cy="428400"/>
            <a:chOff x="4768092" y="816978"/>
            <a:chExt cx="430016" cy="428400"/>
          </a:xfrm>
        </p:grpSpPr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C80FD981-4939-D22C-0897-0E828C854CC1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2" name="Graphic 31" descr="Checkmark outline">
              <a:extLst>
                <a:ext uri="{FF2B5EF4-FFF2-40B4-BE49-F238E27FC236}">
                  <a16:creationId xmlns:a16="http://schemas.microsoft.com/office/drawing/2014/main" id="{D5760DF4-146E-42F8-6E04-A86BB9DECB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pic>
        <p:nvPicPr>
          <p:cNvPr id="5" name="Free Badge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6924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3130312"/>
            <a:ext cx="3737711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3"/>
            </p:custDataLst>
          </p:nvPr>
        </p:nvSpPr>
        <p:spPr>
          <a:xfrm>
            <a:off x="5209676" y="817280"/>
            <a:ext cx="6394949" cy="830997"/>
          </a:xfrm>
        </p:spPr>
        <p:txBody>
          <a:bodyPr wrap="square" lIns="180000" tIns="0" rIns="43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4332288" y="584200"/>
            <a:ext cx="0" cy="627287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7" name="Group 16">
            <a:extLst>
              <a:ext uri="{FF2B5EF4-FFF2-40B4-BE49-F238E27FC236}">
                <a16:creationId xmlns:a16="http://schemas.microsoft.com/office/drawing/2014/main" id="{173C8445-8321-9ABA-3EB9-2CBD13960308}"/>
              </a:ext>
            </a:extLst>
          </p:cNvPr>
          <p:cNvGrpSpPr/>
          <p:nvPr userDrawn="1"/>
        </p:nvGrpSpPr>
        <p:grpSpPr>
          <a:xfrm>
            <a:off x="4768092" y="1018578"/>
            <a:ext cx="430016" cy="428400"/>
            <a:chOff x="4768092" y="816978"/>
            <a:chExt cx="430016" cy="428400"/>
          </a:xfrm>
        </p:grpSpPr>
        <p:sp>
          <p:nvSpPr>
            <p:cNvPr id="5" name="Rectangle 4">
              <a:extLst>
                <a:ext uri="{FF2B5EF4-FFF2-40B4-BE49-F238E27FC236}">
                  <a16:creationId xmlns:a16="http://schemas.microsoft.com/office/drawing/2014/main" id="{C0207E62-CDB0-1785-063E-E060DFECC6B9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18" name="Graphic 17" descr="Checkmark outline">
              <a:extLst>
                <a:ext uri="{FF2B5EF4-FFF2-40B4-BE49-F238E27FC236}">
                  <a16:creationId xmlns:a16="http://schemas.microsoft.com/office/drawing/2014/main" id="{63108904-AC0E-670D-B9E1-090361BDFD63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sp>
        <p:nvSpPr>
          <p:cNvPr id="51" name="Text Placeholder 2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 userDrawn="1">
            <p:ph type="body" idx="32" hasCustomPrompt="1"/>
            <p:custDataLst>
              <p:tags r:id="rId4"/>
            </p:custDataLst>
          </p:nvPr>
        </p:nvSpPr>
        <p:spPr>
          <a:xfrm>
            <a:off x="5198107" y="1973734"/>
            <a:ext cx="6394949" cy="831600"/>
          </a:xfrm>
        </p:spPr>
        <p:txBody>
          <a:bodyPr wrap="square" lIns="180000" tIns="0" rIns="43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5" name="Text Placeholder 3">
            <a:extLst>
              <a:ext uri="{FF2B5EF4-FFF2-40B4-BE49-F238E27FC236}">
                <a16:creationId xmlns:a16="http://schemas.microsoft.com/office/drawing/2014/main" id="{96EFF386-2CDA-8A15-2E16-AE1D7A1EE1E3}"/>
              </a:ext>
            </a:extLst>
          </p:cNvPr>
          <p:cNvSpPr>
            <a:spLocks noGrp="1"/>
          </p:cNvSpPr>
          <p:nvPr userDrawn="1">
            <p:ph type="body" idx="33" hasCustomPrompt="1"/>
            <p:custDataLst>
              <p:tags r:id="rId5"/>
            </p:custDataLst>
          </p:nvPr>
        </p:nvSpPr>
        <p:spPr>
          <a:xfrm>
            <a:off x="5198107" y="3130791"/>
            <a:ext cx="6394949" cy="831600"/>
          </a:xfrm>
        </p:spPr>
        <p:txBody>
          <a:bodyPr wrap="square" lIns="180000" tIns="0" rIns="43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5" name="Text Placeholder 4">
            <a:extLst>
              <a:ext uri="{FF2B5EF4-FFF2-40B4-BE49-F238E27FC236}">
                <a16:creationId xmlns:a16="http://schemas.microsoft.com/office/drawing/2014/main" id="{B3E38276-7EA7-B862-F3A2-DFE1A9E146D7}"/>
              </a:ext>
            </a:extLst>
          </p:cNvPr>
          <p:cNvSpPr>
            <a:spLocks noGrp="1"/>
          </p:cNvSpPr>
          <p:nvPr userDrawn="1">
            <p:ph type="body" idx="34" hasCustomPrompt="1"/>
            <p:custDataLst>
              <p:tags r:id="rId6"/>
            </p:custDataLst>
          </p:nvPr>
        </p:nvSpPr>
        <p:spPr>
          <a:xfrm>
            <a:off x="5198107" y="4287848"/>
            <a:ext cx="6394949" cy="831600"/>
          </a:xfrm>
        </p:spPr>
        <p:txBody>
          <a:bodyPr wrap="square" lIns="180000" tIns="0" rIns="43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6" name="Text Placeholder 5">
            <a:extLst>
              <a:ext uri="{FF2B5EF4-FFF2-40B4-BE49-F238E27FC236}">
                <a16:creationId xmlns:a16="http://schemas.microsoft.com/office/drawing/2014/main" id="{D37B730D-1FF1-01D9-0527-0CB546B4B881}"/>
              </a:ext>
            </a:extLst>
          </p:cNvPr>
          <p:cNvSpPr>
            <a:spLocks noGrp="1"/>
          </p:cNvSpPr>
          <p:nvPr userDrawn="1">
            <p:ph type="body" idx="35" hasCustomPrompt="1"/>
            <p:custDataLst>
              <p:tags r:id="rId7"/>
            </p:custDataLst>
          </p:nvPr>
        </p:nvSpPr>
        <p:spPr>
          <a:xfrm>
            <a:off x="5198107" y="5444906"/>
            <a:ext cx="6394949" cy="831600"/>
          </a:xfrm>
        </p:spPr>
        <p:txBody>
          <a:bodyPr wrap="square" lIns="180000" tIns="0" rIns="43200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45A81C9-2B3A-CDC2-ED51-1313E6C4361D}"/>
              </a:ext>
            </a:extLst>
          </p:cNvPr>
          <p:cNvGrpSpPr/>
          <p:nvPr userDrawn="1"/>
        </p:nvGrpSpPr>
        <p:grpSpPr>
          <a:xfrm>
            <a:off x="4768092" y="5646506"/>
            <a:ext cx="430016" cy="428400"/>
            <a:chOff x="4768092" y="816978"/>
            <a:chExt cx="430016" cy="428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D966C20-F49B-D9CA-E707-E749BFDAC66B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1" name="Graphic 20" descr="Checkmark outline">
              <a:extLst>
                <a:ext uri="{FF2B5EF4-FFF2-40B4-BE49-F238E27FC236}">
                  <a16:creationId xmlns:a16="http://schemas.microsoft.com/office/drawing/2014/main" id="{66BD2B2F-DCB1-CE36-DA63-1D6172D56AD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7BD398FC-F320-756B-DB4E-45C53CB105AA}"/>
              </a:ext>
            </a:extLst>
          </p:cNvPr>
          <p:cNvGrpSpPr/>
          <p:nvPr userDrawn="1"/>
        </p:nvGrpSpPr>
        <p:grpSpPr>
          <a:xfrm>
            <a:off x="4768092" y="4489524"/>
            <a:ext cx="430016" cy="428400"/>
            <a:chOff x="4768092" y="816978"/>
            <a:chExt cx="430016" cy="428400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29011091-58CF-2604-135B-223217B6E77B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28" name="Graphic 27" descr="Checkmark outline">
              <a:extLst>
                <a:ext uri="{FF2B5EF4-FFF2-40B4-BE49-F238E27FC236}">
                  <a16:creationId xmlns:a16="http://schemas.microsoft.com/office/drawing/2014/main" id="{6608AF54-2AC1-AA79-EA84-9D7EE167C43A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E5010AF1-96F4-3672-15F5-99F614579230}"/>
              </a:ext>
            </a:extLst>
          </p:cNvPr>
          <p:cNvGrpSpPr/>
          <p:nvPr userDrawn="1"/>
        </p:nvGrpSpPr>
        <p:grpSpPr>
          <a:xfrm>
            <a:off x="4768092" y="3332542"/>
            <a:ext cx="430016" cy="428400"/>
            <a:chOff x="4768092" y="816978"/>
            <a:chExt cx="430016" cy="428400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7BD693B5-8812-80F0-8A46-6A61EF2245D3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1" name="Graphic 30" descr="Checkmark outline">
              <a:extLst>
                <a:ext uri="{FF2B5EF4-FFF2-40B4-BE49-F238E27FC236}">
                  <a16:creationId xmlns:a16="http://schemas.microsoft.com/office/drawing/2014/main" id="{B62D0CFE-B7A8-412E-5CA4-65B0F6EFA4A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6B890F-713A-7B1F-A735-8907C37BCD7B}"/>
              </a:ext>
            </a:extLst>
          </p:cNvPr>
          <p:cNvGrpSpPr/>
          <p:nvPr userDrawn="1"/>
        </p:nvGrpSpPr>
        <p:grpSpPr>
          <a:xfrm>
            <a:off x="4768092" y="2175560"/>
            <a:ext cx="430016" cy="428400"/>
            <a:chOff x="4768092" y="816978"/>
            <a:chExt cx="430016" cy="428400"/>
          </a:xfrm>
        </p:grpSpPr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EC4E88A7-A9EE-A478-E7B8-28F61865596B}"/>
                </a:ext>
              </a:extLst>
            </p:cNvPr>
            <p:cNvSpPr/>
            <p:nvPr userDrawn="1"/>
          </p:nvSpPr>
          <p:spPr>
            <a:xfrm>
              <a:off x="4768092" y="816978"/>
              <a:ext cx="430016" cy="4284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pic>
          <p:nvPicPr>
            <p:cNvPr id="34" name="Graphic 33" descr="Checkmark outline">
              <a:extLst>
                <a:ext uri="{FF2B5EF4-FFF2-40B4-BE49-F238E27FC236}">
                  <a16:creationId xmlns:a16="http://schemas.microsoft.com/office/drawing/2014/main" id="{73AC8BC2-EF21-56D9-A1C7-289C6B8EC731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/>
          </p:blipFill>
          <p:spPr>
            <a:xfrm>
              <a:off x="4857100" y="905178"/>
              <a:ext cx="252000" cy="252000"/>
            </a:xfrm>
            <a:prstGeom prst="rect">
              <a:avLst/>
            </a:prstGeom>
          </p:spPr>
        </p:pic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952932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60463"/>
            <a:ext cx="7056000" cy="1772793"/>
          </a:xfrm>
          <a:prstGeom prst="rect">
            <a:avLst/>
          </a:prstGeom>
        </p:spPr>
        <p:txBody>
          <a:bodyPr vert="horz" wrap="square" lIns="0" tIns="0" rIns="360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8C999338-3CE5-A997-938C-DC2A4A886F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8075612" y="1160463"/>
            <a:ext cx="3529013" cy="1792478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BCF2D5E-9CBE-B8D5-DB2E-37E20FC40A80}"/>
              </a:ext>
            </a:extLst>
          </p:cNvPr>
          <p:cNvSpPr>
            <a:spLocks noGrp="1"/>
          </p:cNvSpPr>
          <p:nvPr>
            <p:ph type="tbl" sz="quarter" idx="29"/>
          </p:nvPr>
        </p:nvSpPr>
        <p:spPr>
          <a:xfrm>
            <a:off x="594576" y="3429000"/>
            <a:ext cx="11010049" cy="2844800"/>
          </a:xfrm>
        </p:spPr>
        <p:txBody>
          <a:bodyPr/>
          <a:lstStyle/>
          <a:p>
            <a:endParaRPr lang="ru-RU"/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CA7E5C4-AAEC-041C-D302-0ADD55F0AF57}"/>
              </a:ext>
            </a:extLst>
          </p:cNvPr>
          <p:cNvCxnSpPr>
            <a:cxnSpLocks/>
          </p:cNvCxnSpPr>
          <p:nvPr userDrawn="1"/>
        </p:nvCxnSpPr>
        <p:spPr>
          <a:xfrm>
            <a:off x="0" y="31750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E04EA22-F75C-316A-CD50-35821F2A80A9}"/>
              </a:ext>
            </a:extLst>
          </p:cNvPr>
          <p:cNvCxnSpPr>
            <a:cxnSpLocks/>
          </p:cNvCxnSpPr>
          <p:nvPr userDrawn="1"/>
        </p:nvCxnSpPr>
        <p:spPr>
          <a:xfrm>
            <a:off x="7859713" y="584200"/>
            <a:ext cx="0" cy="2590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767646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60463"/>
            <a:ext cx="7055913" cy="1771200"/>
          </a:xfrm>
          <a:prstGeom prst="rect">
            <a:avLst/>
          </a:prstGeom>
        </p:spPr>
        <p:txBody>
          <a:bodyPr vert="horz" wrap="square" lIns="0" tIns="0" rIns="360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ext Placeholder">
            <a:extLst>
              <a:ext uri="{FF2B5EF4-FFF2-40B4-BE49-F238E27FC236}">
                <a16:creationId xmlns:a16="http://schemas.microsoft.com/office/drawing/2014/main" id="{8C999338-3CE5-A997-938C-DC2A4A886FDC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8075612" y="1160463"/>
            <a:ext cx="3529013" cy="1792478"/>
          </a:xfrm>
        </p:spPr>
        <p:txBody>
          <a:bodyPr wrap="square" lIns="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BCF2D5E-9CBE-B8D5-DB2E-37E20FC40A80}"/>
              </a:ext>
            </a:extLst>
          </p:cNvPr>
          <p:cNvSpPr>
            <a:spLocks noGrp="1"/>
          </p:cNvSpPr>
          <p:nvPr>
            <p:ph type="tbl" sz="quarter" idx="29"/>
          </p:nvPr>
        </p:nvSpPr>
        <p:spPr>
          <a:xfrm>
            <a:off x="594576" y="3429000"/>
            <a:ext cx="11010049" cy="2844800"/>
          </a:xfrm>
        </p:spPr>
        <p:txBody>
          <a:bodyPr/>
          <a:lstStyle/>
          <a:p>
            <a:endParaRPr lang="ru-RU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89625A7-8C30-2EB3-CF6C-20163A84E30B}"/>
              </a:ext>
            </a:extLst>
          </p:cNvPr>
          <p:cNvCxnSpPr>
            <a:cxnSpLocks/>
          </p:cNvCxnSpPr>
          <p:nvPr userDrawn="1"/>
        </p:nvCxnSpPr>
        <p:spPr>
          <a:xfrm>
            <a:off x="0" y="31750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CE99E7DF-594B-B2BF-6751-C0D1DE2149DE}"/>
              </a:ext>
            </a:extLst>
          </p:cNvPr>
          <p:cNvCxnSpPr>
            <a:cxnSpLocks/>
          </p:cNvCxnSpPr>
          <p:nvPr userDrawn="1"/>
        </p:nvCxnSpPr>
        <p:spPr>
          <a:xfrm>
            <a:off x="7859713" y="584200"/>
            <a:ext cx="0" cy="2590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3741459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4852536"/>
            <a:ext cx="5285307" cy="495108"/>
          </a:xfrm>
        </p:spPr>
        <p:txBody>
          <a:bodyPr wrap="square" lIns="0" tIns="216000" rIns="21600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5374823"/>
            <a:ext cx="5285305" cy="867404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558185"/>
            <a:ext cx="0" cy="429981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1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6312119" y="4852536"/>
            <a:ext cx="5076501" cy="495108"/>
          </a:xfrm>
        </p:spPr>
        <p:txBody>
          <a:bodyPr wrap="square" lIns="216000" tIns="216000" rIns="21600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6312120" y="5375145"/>
            <a:ext cx="5076500" cy="8676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adial">
            <a:extLst>
              <a:ext uri="{FF2B5EF4-FFF2-40B4-BE49-F238E27FC236}">
                <a16:creationId xmlns:a16="http://schemas.microsoft.com/office/drawing/2014/main" id="{F4CEA5A9-A2F2-6880-43C1-EB28047BC9C8}"/>
              </a:ext>
            </a:extLst>
          </p:cNvPr>
          <p:cNvSpPr/>
          <p:nvPr userDrawn="1"/>
        </p:nvSpPr>
        <p:spPr>
          <a:xfrm>
            <a:off x="665821" y="2888017"/>
            <a:ext cx="1800000" cy="1800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0" name="Circle">
            <a:extLst>
              <a:ext uri="{FF2B5EF4-FFF2-40B4-BE49-F238E27FC236}">
                <a16:creationId xmlns:a16="http://schemas.microsoft.com/office/drawing/2014/main" id="{AFB7CCD2-435B-6422-2260-1F0E6FB0DE3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665821" y="2888017"/>
            <a:ext cx="1800000" cy="1800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1" name="Percent Placeholder">
            <a:extLst>
              <a:ext uri="{FF2B5EF4-FFF2-40B4-BE49-F238E27FC236}">
                <a16:creationId xmlns:a16="http://schemas.microsoft.com/office/drawing/2014/main" id="{8FD94D1D-16A2-A013-2229-1EE7456D27D9}"/>
              </a:ext>
            </a:extLst>
          </p:cNvPr>
          <p:cNvSpPr>
            <a:spLocks noGrp="1"/>
          </p:cNvSpPr>
          <p:nvPr>
            <p:ph type="body" sz="quarter" idx="33" hasCustomPrompt="1"/>
            <p:custDataLst>
              <p:tags r:id="rId7"/>
            </p:custDataLst>
          </p:nvPr>
        </p:nvSpPr>
        <p:spPr>
          <a:xfrm>
            <a:off x="899806" y="3541796"/>
            <a:ext cx="1332031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3" name="Radial">
            <a:extLst>
              <a:ext uri="{FF2B5EF4-FFF2-40B4-BE49-F238E27FC236}">
                <a16:creationId xmlns:a16="http://schemas.microsoft.com/office/drawing/2014/main" id="{5C1F3363-8CE1-86A6-4F57-70D2D6F74D97}"/>
              </a:ext>
            </a:extLst>
          </p:cNvPr>
          <p:cNvSpPr/>
          <p:nvPr userDrawn="1"/>
        </p:nvSpPr>
        <p:spPr>
          <a:xfrm>
            <a:off x="6608378" y="2888017"/>
            <a:ext cx="1800000" cy="1800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24ACDDAE-0DD8-FD5F-9E4C-7CEEDDB856B0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608378" y="2888017"/>
            <a:ext cx="1800000" cy="1800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5" name="Percent Placeholder">
            <a:extLst>
              <a:ext uri="{FF2B5EF4-FFF2-40B4-BE49-F238E27FC236}">
                <a16:creationId xmlns:a16="http://schemas.microsoft.com/office/drawing/2014/main" id="{BCF92CC7-3CFF-046C-D1E1-875B7D3360D9}"/>
              </a:ext>
            </a:extLst>
          </p:cNvPr>
          <p:cNvSpPr>
            <a:spLocks noGrp="1"/>
          </p:cNvSpPr>
          <p:nvPr>
            <p:ph type="body" sz="quarter" idx="35" hasCustomPrompt="1"/>
            <p:custDataLst>
              <p:tags r:id="rId8"/>
            </p:custDataLst>
          </p:nvPr>
        </p:nvSpPr>
        <p:spPr>
          <a:xfrm>
            <a:off x="6842363" y="3541796"/>
            <a:ext cx="1332031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5726834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3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4660658"/>
            <a:ext cx="3521814" cy="276999"/>
          </a:xfrm>
        </p:spPr>
        <p:txBody>
          <a:bodyPr wrap="square" lIns="0" tIns="0" rIns="21600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4964434"/>
            <a:ext cx="3521813" cy="13860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4224249" y="2292435"/>
            <a:ext cx="0" cy="456556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4332109" y="4660256"/>
            <a:ext cx="3521814" cy="276999"/>
          </a:xfrm>
        </p:spPr>
        <p:txBody>
          <a:bodyPr wrap="square" lIns="216000" tIns="0" rIns="21600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4332109" y="4964754"/>
            <a:ext cx="3521813" cy="13860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8082813" y="4660658"/>
            <a:ext cx="3521814" cy="276999"/>
          </a:xfrm>
        </p:spPr>
        <p:txBody>
          <a:bodyPr wrap="square" lIns="216000" tIns="0" rIns="0" bIns="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8082812" y="4976328"/>
            <a:ext cx="3521813" cy="1384468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7968368" y="2292435"/>
            <a:ext cx="0" cy="456556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847387"/>
            <a:ext cx="11017250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0" y="229243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adial">
            <a:extLst>
              <a:ext uri="{FF2B5EF4-FFF2-40B4-BE49-F238E27FC236}">
                <a16:creationId xmlns:a16="http://schemas.microsoft.com/office/drawing/2014/main" id="{FDAFB69F-8117-0986-CD1C-B6D10F5AE99C}"/>
              </a:ext>
            </a:extLst>
          </p:cNvPr>
          <p:cNvSpPr/>
          <p:nvPr userDrawn="1"/>
        </p:nvSpPr>
        <p:spPr>
          <a:xfrm>
            <a:off x="665019" y="2611826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1C2DF75D-F5E0-1909-3C1F-25DB50DC9F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5019" y="2611826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17" name="Percent Placeholder">
            <a:extLst>
              <a:ext uri="{FF2B5EF4-FFF2-40B4-BE49-F238E27FC236}">
                <a16:creationId xmlns:a16="http://schemas.microsoft.com/office/drawing/2014/main" id="{5CA6263F-F853-4DC0-86B2-9E311AB9B01F}"/>
              </a:ext>
            </a:extLst>
          </p:cNvPr>
          <p:cNvSpPr>
            <a:spLocks noGrp="1"/>
          </p:cNvSpPr>
          <p:nvPr>
            <p:ph type="body" sz="quarter" idx="34" hasCustomPrompt="1"/>
            <p:custDataLst>
              <p:tags r:id="rId9"/>
            </p:custDataLst>
          </p:nvPr>
        </p:nvSpPr>
        <p:spPr>
          <a:xfrm>
            <a:off x="874301" y="3139605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2" name="Radial">
            <a:extLst>
              <a:ext uri="{FF2B5EF4-FFF2-40B4-BE49-F238E27FC236}">
                <a16:creationId xmlns:a16="http://schemas.microsoft.com/office/drawing/2014/main" id="{13FCC7F8-6B87-C305-8074-A6576D812290}"/>
              </a:ext>
            </a:extLst>
          </p:cNvPr>
          <p:cNvSpPr/>
          <p:nvPr userDrawn="1"/>
        </p:nvSpPr>
        <p:spPr>
          <a:xfrm>
            <a:off x="4601522" y="2611826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BFF7EAEE-F5BC-1038-38A1-C5C934C33AA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4601522" y="2611826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6" name="Percent Placeholder">
            <a:extLst>
              <a:ext uri="{FF2B5EF4-FFF2-40B4-BE49-F238E27FC236}">
                <a16:creationId xmlns:a16="http://schemas.microsoft.com/office/drawing/2014/main" id="{37448094-BAEF-078A-8B3B-1AD8168D0548}"/>
              </a:ext>
            </a:extLst>
          </p:cNvPr>
          <p:cNvSpPr>
            <a:spLocks noGrp="1"/>
          </p:cNvSpPr>
          <p:nvPr>
            <p:ph type="body" sz="quarter" idx="36" hasCustomPrompt="1"/>
            <p:custDataLst>
              <p:tags r:id="rId10"/>
            </p:custDataLst>
          </p:nvPr>
        </p:nvSpPr>
        <p:spPr>
          <a:xfrm>
            <a:off x="4810804" y="3139605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7" name="Radial">
            <a:extLst>
              <a:ext uri="{FF2B5EF4-FFF2-40B4-BE49-F238E27FC236}">
                <a16:creationId xmlns:a16="http://schemas.microsoft.com/office/drawing/2014/main" id="{641054B7-61B3-919A-1758-2F84CBC88B45}"/>
              </a:ext>
            </a:extLst>
          </p:cNvPr>
          <p:cNvSpPr/>
          <p:nvPr userDrawn="1"/>
        </p:nvSpPr>
        <p:spPr>
          <a:xfrm>
            <a:off x="8341289" y="2611826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C306A7B3-7F59-0E14-3E4D-1EA87CCCD0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8341289" y="2611826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0" name="Percent Placeholder">
            <a:extLst>
              <a:ext uri="{FF2B5EF4-FFF2-40B4-BE49-F238E27FC236}">
                <a16:creationId xmlns:a16="http://schemas.microsoft.com/office/drawing/2014/main" id="{424BC114-5985-A033-AAEB-A0E551D37B0B}"/>
              </a:ext>
            </a:extLst>
          </p:cNvPr>
          <p:cNvSpPr>
            <a:spLocks noGrp="1"/>
          </p:cNvSpPr>
          <p:nvPr>
            <p:ph type="body" sz="quarter" idx="38" hasCustomPrompt="1"/>
            <p:custDataLst>
              <p:tags r:id="rId11"/>
            </p:custDataLst>
          </p:nvPr>
        </p:nvSpPr>
        <p:spPr>
          <a:xfrm>
            <a:off x="8550571" y="3139605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3" name="Free Badg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921103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4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14" name="Radial">
            <a:extLst>
              <a:ext uri="{FF2B5EF4-FFF2-40B4-BE49-F238E27FC236}">
                <a16:creationId xmlns:a16="http://schemas.microsoft.com/office/drawing/2014/main" id="{FDAFB69F-8117-0986-CD1C-B6D10F5AE99C}"/>
              </a:ext>
            </a:extLst>
          </p:cNvPr>
          <p:cNvSpPr/>
          <p:nvPr userDrawn="1"/>
        </p:nvSpPr>
        <p:spPr>
          <a:xfrm>
            <a:off x="665018" y="2633281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16" name="Circle">
            <a:extLst>
              <a:ext uri="{FF2B5EF4-FFF2-40B4-BE49-F238E27FC236}">
                <a16:creationId xmlns:a16="http://schemas.microsoft.com/office/drawing/2014/main" id="{1C2DF75D-F5E0-1909-3C1F-25DB50DC9F1C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65018" y="2633281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17" name="Percent Placeholder">
            <a:extLst>
              <a:ext uri="{FF2B5EF4-FFF2-40B4-BE49-F238E27FC236}">
                <a16:creationId xmlns:a16="http://schemas.microsoft.com/office/drawing/2014/main" id="{5CA6263F-F853-4DC0-86B2-9E311AB9B01F}"/>
              </a:ext>
            </a:extLst>
          </p:cNvPr>
          <p:cNvSpPr>
            <a:spLocks noGrp="1"/>
          </p:cNvSpPr>
          <p:nvPr>
            <p:ph type="body" sz="quarter" idx="34" hasCustomPrompt="1"/>
            <p:custDataLst>
              <p:tags r:id="rId3"/>
            </p:custDataLst>
          </p:nvPr>
        </p:nvSpPr>
        <p:spPr>
          <a:xfrm>
            <a:off x="874300" y="3161060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2" name="Radial">
            <a:extLst>
              <a:ext uri="{FF2B5EF4-FFF2-40B4-BE49-F238E27FC236}">
                <a16:creationId xmlns:a16="http://schemas.microsoft.com/office/drawing/2014/main" id="{13FCC7F8-6B87-C305-8074-A6576D812290}"/>
              </a:ext>
            </a:extLst>
          </p:cNvPr>
          <p:cNvSpPr/>
          <p:nvPr userDrawn="1"/>
        </p:nvSpPr>
        <p:spPr>
          <a:xfrm>
            <a:off x="3602776" y="2633281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4" name="Circle">
            <a:extLst>
              <a:ext uri="{FF2B5EF4-FFF2-40B4-BE49-F238E27FC236}">
                <a16:creationId xmlns:a16="http://schemas.microsoft.com/office/drawing/2014/main" id="{BFF7EAEE-F5BC-1038-38A1-C5C934C33AA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3602776" y="2633281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26" name="Percent Placeholder">
            <a:extLst>
              <a:ext uri="{FF2B5EF4-FFF2-40B4-BE49-F238E27FC236}">
                <a16:creationId xmlns:a16="http://schemas.microsoft.com/office/drawing/2014/main" id="{37448094-BAEF-078A-8B3B-1AD8168D0548}"/>
              </a:ext>
            </a:extLst>
          </p:cNvPr>
          <p:cNvSpPr>
            <a:spLocks noGrp="1"/>
          </p:cNvSpPr>
          <p:nvPr>
            <p:ph type="body" sz="quarter" idx="36" hasCustomPrompt="1"/>
            <p:custDataLst>
              <p:tags r:id="rId4"/>
            </p:custDataLst>
          </p:nvPr>
        </p:nvSpPr>
        <p:spPr>
          <a:xfrm>
            <a:off x="3812058" y="3161060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27" name="Radial">
            <a:extLst>
              <a:ext uri="{FF2B5EF4-FFF2-40B4-BE49-F238E27FC236}">
                <a16:creationId xmlns:a16="http://schemas.microsoft.com/office/drawing/2014/main" id="{641054B7-61B3-919A-1758-2F84CBC88B45}"/>
              </a:ext>
            </a:extLst>
          </p:cNvPr>
          <p:cNvSpPr/>
          <p:nvPr userDrawn="1"/>
        </p:nvSpPr>
        <p:spPr>
          <a:xfrm>
            <a:off x="6356135" y="2633281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29" name="Circle">
            <a:extLst>
              <a:ext uri="{FF2B5EF4-FFF2-40B4-BE49-F238E27FC236}">
                <a16:creationId xmlns:a16="http://schemas.microsoft.com/office/drawing/2014/main" id="{C306A7B3-7F59-0E14-3E4D-1EA87CCCD032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6356135" y="2633281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0" name="Percent Placeholder">
            <a:extLst>
              <a:ext uri="{FF2B5EF4-FFF2-40B4-BE49-F238E27FC236}">
                <a16:creationId xmlns:a16="http://schemas.microsoft.com/office/drawing/2014/main" id="{424BC114-5985-A033-AAEB-A0E551D37B0B}"/>
              </a:ext>
            </a:extLst>
          </p:cNvPr>
          <p:cNvSpPr>
            <a:spLocks noGrp="1"/>
          </p:cNvSpPr>
          <p:nvPr>
            <p:ph type="body" sz="quarter" idx="38" hasCustomPrompt="1"/>
            <p:custDataLst>
              <p:tags r:id="rId5"/>
            </p:custDataLst>
          </p:nvPr>
        </p:nvSpPr>
        <p:spPr>
          <a:xfrm>
            <a:off x="6565417" y="3161060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sp>
        <p:nvSpPr>
          <p:cNvPr id="3" name="Subtitle Placeholder 1">
            <a:extLst>
              <a:ext uri="{FF2B5EF4-FFF2-40B4-BE49-F238E27FC236}">
                <a16:creationId xmlns:a16="http://schemas.microsoft.com/office/drawing/2014/main" id="{C720BBFB-366E-5654-239B-30F26BFB41B9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6"/>
            </p:custDataLst>
          </p:nvPr>
        </p:nvSpPr>
        <p:spPr>
          <a:xfrm>
            <a:off x="589915" y="4343586"/>
            <a:ext cx="2741145" cy="553998"/>
          </a:xfrm>
        </p:spPr>
        <p:txBody>
          <a:bodyPr wrap="square" lIns="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35A525AF-0334-0FBA-006C-092E1B0C8207}"/>
              </a:ext>
            </a:extLst>
          </p:cNvPr>
          <p:cNvSpPr>
            <a:spLocks noGrp="1"/>
          </p:cNvSpPr>
          <p:nvPr>
            <p:ph type="body" idx="40" hasCustomPrompt="1"/>
            <p:custDataLst>
              <p:tags r:id="rId7"/>
            </p:custDataLst>
          </p:nvPr>
        </p:nvSpPr>
        <p:spPr>
          <a:xfrm>
            <a:off x="589915" y="4924763"/>
            <a:ext cx="2741144" cy="1342800"/>
          </a:xfrm>
        </p:spPr>
        <p:txBody>
          <a:bodyPr wrap="square" lIns="0" tIns="108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Subtitle Placeholder 2">
            <a:extLst>
              <a:ext uri="{FF2B5EF4-FFF2-40B4-BE49-F238E27FC236}">
                <a16:creationId xmlns:a16="http://schemas.microsoft.com/office/drawing/2014/main" id="{79A37A54-1967-4437-F606-26E63F058658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8"/>
            </p:custDataLst>
          </p:nvPr>
        </p:nvSpPr>
        <p:spPr>
          <a:xfrm>
            <a:off x="3342993" y="4343586"/>
            <a:ext cx="2742379" cy="553998"/>
          </a:xfrm>
        </p:spPr>
        <p:txBody>
          <a:bodyPr wrap="square" lIns="21600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FF1426B6-5C28-746A-4155-D9842D85AFE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9"/>
            </p:custDataLst>
          </p:nvPr>
        </p:nvSpPr>
        <p:spPr>
          <a:xfrm>
            <a:off x="3342994" y="4924763"/>
            <a:ext cx="2742378" cy="1344046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10" name="Subtitle Placeholder 3">
            <a:extLst>
              <a:ext uri="{FF2B5EF4-FFF2-40B4-BE49-F238E27FC236}">
                <a16:creationId xmlns:a16="http://schemas.microsoft.com/office/drawing/2014/main" id="{953628FD-7F3C-D8BF-93D0-999F30EA4BE1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6097306" y="4345479"/>
            <a:ext cx="2742379" cy="553998"/>
          </a:xfrm>
        </p:spPr>
        <p:txBody>
          <a:bodyPr wrap="square" lIns="21600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83E14AB9-C839-1F0E-31B4-A7E5A339D976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1"/>
            </p:custDataLst>
          </p:nvPr>
        </p:nvSpPr>
        <p:spPr>
          <a:xfrm>
            <a:off x="6097306" y="4924763"/>
            <a:ext cx="2742378" cy="1344046"/>
          </a:xfrm>
        </p:spPr>
        <p:txBody>
          <a:bodyPr wrap="square" lIns="216000" tIns="108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  <a:p>
            <a:pPr lvl="0"/>
            <a:endParaRPr lang="en-US" dirty="0"/>
          </a:p>
          <a:p>
            <a:pPr lvl="0"/>
            <a:endParaRPr lang="en-US" dirty="0"/>
          </a:p>
          <a:p>
            <a:pPr lvl="0"/>
            <a:endParaRPr lang="ru-RU" dirty="0"/>
          </a:p>
        </p:txBody>
      </p:sp>
      <p:sp>
        <p:nvSpPr>
          <p:cNvPr id="15" name="Subtitle Placeholder 4">
            <a:extLst>
              <a:ext uri="{FF2B5EF4-FFF2-40B4-BE49-F238E27FC236}">
                <a16:creationId xmlns:a16="http://schemas.microsoft.com/office/drawing/2014/main" id="{12F82F7B-7F38-321C-208E-651CA4D19D44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2"/>
            </p:custDataLst>
          </p:nvPr>
        </p:nvSpPr>
        <p:spPr>
          <a:xfrm>
            <a:off x="8857586" y="4345479"/>
            <a:ext cx="2742379" cy="553998"/>
          </a:xfrm>
        </p:spPr>
        <p:txBody>
          <a:bodyPr wrap="square" lIns="216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Text Placeholder 4">
            <a:extLst>
              <a:ext uri="{FF2B5EF4-FFF2-40B4-BE49-F238E27FC236}">
                <a16:creationId xmlns:a16="http://schemas.microsoft.com/office/drawing/2014/main" id="{7857E5E9-7B52-BFCA-B0E5-4CC4E23003F3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3"/>
            </p:custDataLst>
          </p:nvPr>
        </p:nvSpPr>
        <p:spPr>
          <a:xfrm>
            <a:off x="8857586" y="4924763"/>
            <a:ext cx="2742378" cy="1344046"/>
          </a:xfrm>
        </p:spPr>
        <p:txBody>
          <a:bodyPr wrap="square" lIns="216000" tIns="108000" rIns="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4" name="Radial">
            <a:extLst>
              <a:ext uri="{FF2B5EF4-FFF2-40B4-BE49-F238E27FC236}">
                <a16:creationId xmlns:a16="http://schemas.microsoft.com/office/drawing/2014/main" id="{A1A0ACB4-8409-8FED-3D87-7C69B05FCF84}"/>
              </a:ext>
            </a:extLst>
          </p:cNvPr>
          <p:cNvSpPr/>
          <p:nvPr userDrawn="1"/>
        </p:nvSpPr>
        <p:spPr>
          <a:xfrm>
            <a:off x="9130132" y="2633281"/>
            <a:ext cx="1548000" cy="1548000"/>
          </a:xfrm>
          <a:prstGeom prst="ellipse">
            <a:avLst/>
          </a:prstGeom>
          <a:noFill/>
          <a:ln w="127000"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/>
          <a:p>
            <a:pPr algn="ctr"/>
            <a:endParaRPr lang="en-GB"/>
          </a:p>
        </p:txBody>
      </p:sp>
      <p:sp>
        <p:nvSpPr>
          <p:cNvPr id="35" name="Circle">
            <a:extLst>
              <a:ext uri="{FF2B5EF4-FFF2-40B4-BE49-F238E27FC236}">
                <a16:creationId xmlns:a16="http://schemas.microsoft.com/office/drawing/2014/main" id="{45B015D6-6DFC-E4AD-6A6B-E29AA1205312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9130132" y="2633281"/>
            <a:ext cx="1548000" cy="1548000"/>
          </a:xfrm>
          <a:prstGeom prst="arc">
            <a:avLst>
              <a:gd name="adj1" fmla="val 16200000"/>
              <a:gd name="adj2" fmla="val 13391445"/>
            </a:avLst>
          </a:prstGeom>
          <a:noFill/>
          <a:ln w="1270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rmAutofit/>
          </a:bodyPr>
          <a:lstStyle>
            <a:lvl1pPr marL="0" indent="0" algn="ctr">
              <a:buNone/>
              <a:defRPr lang="en-GB" sz="1000" dirty="0">
                <a:solidFill>
                  <a:sysClr val="windowText" lastClr="000000"/>
                </a:solidFill>
              </a:defRPr>
            </a:lvl1pPr>
          </a:lstStyle>
          <a:p>
            <a:pPr lvl="0" algn="ctr" defTabSz="914400"/>
            <a:endParaRPr lang="en-GB" dirty="0"/>
          </a:p>
        </p:txBody>
      </p:sp>
      <p:sp>
        <p:nvSpPr>
          <p:cNvPr id="37" name="Percent Placeholder">
            <a:extLst>
              <a:ext uri="{FF2B5EF4-FFF2-40B4-BE49-F238E27FC236}">
                <a16:creationId xmlns:a16="http://schemas.microsoft.com/office/drawing/2014/main" id="{F8213B10-A366-8289-035A-4FFF2438CD10}"/>
              </a:ext>
            </a:extLst>
          </p:cNvPr>
          <p:cNvSpPr>
            <a:spLocks noGrp="1"/>
          </p:cNvSpPr>
          <p:nvPr>
            <p:ph type="body" sz="quarter" idx="48" hasCustomPrompt="1"/>
            <p:custDataLst>
              <p:tags r:id="rId14"/>
            </p:custDataLst>
          </p:nvPr>
        </p:nvSpPr>
        <p:spPr>
          <a:xfrm>
            <a:off x="9339414" y="3161060"/>
            <a:ext cx="1129437" cy="492443"/>
          </a:xfrm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3200" b="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XX%</a:t>
            </a:r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378114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24613824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876693"/>
            <a:ext cx="5399998" cy="2363724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3408218"/>
            <a:ext cx="5285307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4207504"/>
            <a:ext cx="5285305" cy="2160065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art">
            <a:extLst>
              <a:ext uri="{FF2B5EF4-FFF2-40B4-BE49-F238E27FC236}">
                <a16:creationId xmlns:a16="http://schemas.microsoft.com/office/drawing/2014/main" id="{49D476AD-CBE7-4998-902B-67C0EFC4FB4D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6312118" y="876692"/>
            <a:ext cx="5284570" cy="5379645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6B5BD5BF-B5D2-E754-0F26-137B28478EC2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24159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Chart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12239" y="876693"/>
            <a:ext cx="5292386" cy="2363724"/>
          </a:xfrm>
          <a:prstGeom prst="rect">
            <a:avLst/>
          </a:prstGeom>
        </p:spPr>
        <p:txBody>
          <a:bodyPr vert="horz" wrap="square" lIns="216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312238" y="3408218"/>
            <a:ext cx="5285307" cy="772107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6312238" y="4207504"/>
            <a:ext cx="5285305" cy="2160065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29000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art">
            <a:extLst>
              <a:ext uri="{FF2B5EF4-FFF2-40B4-BE49-F238E27FC236}">
                <a16:creationId xmlns:a16="http://schemas.microsoft.com/office/drawing/2014/main" id="{49D476AD-CBE7-4998-902B-67C0EFC4FB4D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595192" y="876692"/>
            <a:ext cx="5284570" cy="5379645"/>
          </a:xfrm>
        </p:spPr>
        <p:txBody>
          <a:bodyPr/>
          <a:lstStyle/>
          <a:p>
            <a:endParaRPr lang="ru-RU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1522D5-C24E-4B44-9C49-487868DD0FD1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4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76939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876693"/>
            <a:ext cx="5399998" cy="2363724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3408218"/>
            <a:ext cx="5285307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4207504"/>
            <a:ext cx="5285305" cy="2160065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0" y="3429000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art">
            <a:extLst>
              <a:ext uri="{FF2B5EF4-FFF2-40B4-BE49-F238E27FC236}">
                <a16:creationId xmlns:a16="http://schemas.microsoft.com/office/drawing/2014/main" id="{49D476AD-CBE7-4998-902B-67C0EFC4FB4D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6312118" y="876692"/>
            <a:ext cx="5284570" cy="5379645"/>
          </a:xfrm>
        </p:spPr>
        <p:txBody>
          <a:bodyPr/>
          <a:lstStyle/>
          <a:p>
            <a:endParaRPr lang="ru-RU"/>
          </a:p>
        </p:txBody>
      </p:sp>
      <p:sp>
        <p:nvSpPr>
          <p:cNvPr id="15" name="Footer Placeholder">
            <a:extLst>
              <a:ext uri="{FF2B5EF4-FFF2-40B4-BE49-F238E27FC236}">
                <a16:creationId xmlns:a16="http://schemas.microsoft.com/office/drawing/2014/main" id="{6B5BD5BF-B5D2-E754-0F26-137B28478EC2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688884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eChart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312239" y="876693"/>
            <a:ext cx="5292386" cy="2363724"/>
          </a:xfrm>
          <a:prstGeom prst="rect">
            <a:avLst/>
          </a:prstGeom>
        </p:spPr>
        <p:txBody>
          <a:bodyPr vert="horz" wrap="square" lIns="216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6312238" y="3408218"/>
            <a:ext cx="5285307" cy="772107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6312238" y="4207504"/>
            <a:ext cx="5285305" cy="2160065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br>
              <a:rPr lang="en-US"/>
            </a:b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6096000" y="3429000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Chart">
            <a:extLst>
              <a:ext uri="{FF2B5EF4-FFF2-40B4-BE49-F238E27FC236}">
                <a16:creationId xmlns:a16="http://schemas.microsoft.com/office/drawing/2014/main" id="{49D476AD-CBE7-4998-902B-67C0EFC4FB4D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595192" y="876692"/>
            <a:ext cx="5284570" cy="5379645"/>
          </a:xfrm>
        </p:spPr>
        <p:txBody>
          <a:bodyPr/>
          <a:lstStyle/>
          <a:p>
            <a:endParaRPr lang="ru-RU"/>
          </a:p>
        </p:txBody>
      </p: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6B1522D5-C24E-4B44-9C49-487868DD0FD1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4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7329711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809724"/>
            <a:ext cx="11024451" cy="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4165148"/>
            <a:ext cx="3521814" cy="774000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4964434"/>
            <a:ext cx="3521813" cy="13860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4332109" y="4165148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4332109" y="4964754"/>
            <a:ext cx="3521813" cy="13860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8082813" y="4165148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8082812" y="4976328"/>
            <a:ext cx="3521813" cy="13860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594574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4332288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4332288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8082812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1"/>
            </p:custDataLst>
          </p:nvPr>
        </p:nvSpPr>
        <p:spPr>
          <a:xfrm>
            <a:off x="8082812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28298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422190"/>
            <a:ext cx="11376025" cy="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2584800" cy="774000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4587393"/>
            <a:ext cx="2584800" cy="1643001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3401976" y="3779507"/>
            <a:ext cx="2584800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3401976" y="4588794"/>
            <a:ext cx="2584800" cy="16416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6209681" y="3777614"/>
            <a:ext cx="2584800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6209680" y="4588794"/>
            <a:ext cx="2584800" cy="16416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594574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3402155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3402155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6209680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1"/>
            </p:custDataLst>
          </p:nvPr>
        </p:nvSpPr>
        <p:spPr>
          <a:xfrm>
            <a:off x="6209680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2"/>
            </p:custDataLst>
          </p:nvPr>
        </p:nvSpPr>
        <p:spPr>
          <a:xfrm>
            <a:off x="9023011" y="3777614"/>
            <a:ext cx="2584800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9023010" y="4588794"/>
            <a:ext cx="2584800" cy="16416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38A444-E7E9-A388-B243-5EF03247D4A7}"/>
              </a:ext>
            </a:extLst>
          </p:cNvPr>
          <p:cNvSpPr/>
          <p:nvPr userDrawn="1"/>
        </p:nvSpPr>
        <p:spPr>
          <a:xfrm>
            <a:off x="9023010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3"/>
          </a:solidFill>
          <a:ln w="127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4"/>
            </p:custDataLst>
          </p:nvPr>
        </p:nvSpPr>
        <p:spPr>
          <a:xfrm>
            <a:off x="9023010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pic>
        <p:nvPicPr>
          <p:cNvPr id="16" name="Free Badge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3950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3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  <a:stCxn id="22" idx="3"/>
          </p:cNvCxnSpPr>
          <p:nvPr userDrawn="1"/>
        </p:nvCxnSpPr>
        <p:spPr>
          <a:xfrm>
            <a:off x="11597424" y="3294045"/>
            <a:ext cx="365976" cy="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4587393"/>
            <a:ext cx="2016000" cy="164300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br>
              <a:rPr lang="en-US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2844888" y="3779507"/>
            <a:ext cx="2016000" cy="772107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2844888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5095200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5095200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594574" y="2824902"/>
            <a:ext cx="2016000" cy="937143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2844888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2844888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5095200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1"/>
            </p:custDataLst>
          </p:nvPr>
        </p:nvSpPr>
        <p:spPr>
          <a:xfrm>
            <a:off x="5095200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2"/>
            </p:custDataLst>
          </p:nvPr>
        </p:nvSpPr>
        <p:spPr>
          <a:xfrm>
            <a:off x="7345512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7345512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38A444-E7E9-A388-B243-5EF03247D4A7}"/>
              </a:ext>
            </a:extLst>
          </p:cNvPr>
          <p:cNvSpPr/>
          <p:nvPr userDrawn="1"/>
        </p:nvSpPr>
        <p:spPr>
          <a:xfrm>
            <a:off x="7345512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4"/>
            </p:custDataLst>
          </p:nvPr>
        </p:nvSpPr>
        <p:spPr>
          <a:xfrm>
            <a:off x="7345512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37EB20F-1EFC-593E-D893-9E82002D916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5"/>
            </p:custDataLst>
          </p:nvPr>
        </p:nvSpPr>
        <p:spPr>
          <a:xfrm>
            <a:off x="9581424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Subtitle Placeholder 5">
            <a:extLst>
              <a:ext uri="{FF2B5EF4-FFF2-40B4-BE49-F238E27FC236}">
                <a16:creationId xmlns:a16="http://schemas.microsoft.com/office/drawing/2014/main" id="{1E005F1B-D554-1B9B-3A14-CFA7F95B98A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6"/>
            </p:custDataLst>
          </p:nvPr>
        </p:nvSpPr>
        <p:spPr>
          <a:xfrm>
            <a:off x="9581424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B2555A-49CB-5F69-6BA0-4E40F28F7C9B}"/>
              </a:ext>
            </a:extLst>
          </p:cNvPr>
          <p:cNvSpPr/>
          <p:nvPr userDrawn="1"/>
        </p:nvSpPr>
        <p:spPr>
          <a:xfrm>
            <a:off x="9581424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Milestone Placeholder 5">
            <a:extLst>
              <a:ext uri="{FF2B5EF4-FFF2-40B4-BE49-F238E27FC236}">
                <a16:creationId xmlns:a16="http://schemas.microsoft.com/office/drawing/2014/main" id="{37D0F831-A5DF-4EC6-39E4-6EA1A2725200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17"/>
            </p:custDataLst>
          </p:nvPr>
        </p:nvSpPr>
        <p:spPr>
          <a:xfrm>
            <a:off x="9581424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6AB7D0C2-CB87-A77A-E267-B35D2D19482C}"/>
              </a:ext>
            </a:extLst>
          </p:cNvPr>
          <p:cNvCxnSpPr>
            <a:stCxn id="10" idx="3"/>
          </p:cNvCxnSpPr>
          <p:nvPr userDrawn="1"/>
        </p:nvCxnSpPr>
        <p:spPr>
          <a:xfrm>
            <a:off x="4860888" y="3294045"/>
            <a:ext cx="2343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DE91E91D-8532-52D3-7ABF-0C5A7C4FFA3A}"/>
              </a:ext>
            </a:extLst>
          </p:cNvPr>
          <p:cNvCxnSpPr/>
          <p:nvPr userDrawn="1"/>
        </p:nvCxnSpPr>
        <p:spPr>
          <a:xfrm>
            <a:off x="7111200" y="3290154"/>
            <a:ext cx="2343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2A1111C-DE3B-389A-0267-4D3D0BEE361C}"/>
              </a:ext>
            </a:extLst>
          </p:cNvPr>
          <p:cNvCxnSpPr/>
          <p:nvPr userDrawn="1"/>
        </p:nvCxnSpPr>
        <p:spPr>
          <a:xfrm>
            <a:off x="2610574" y="3290154"/>
            <a:ext cx="2343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006DDFF3-A4D3-E54A-3895-15B027E9AB1B}"/>
              </a:ext>
            </a:extLst>
          </p:cNvPr>
          <p:cNvCxnSpPr/>
          <p:nvPr userDrawn="1"/>
        </p:nvCxnSpPr>
        <p:spPr>
          <a:xfrm>
            <a:off x="9347112" y="3288468"/>
            <a:ext cx="234312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5" name="Free Badge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3672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4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11602504" y="3114257"/>
            <a:ext cx="360896" cy="0"/>
          </a:xfrm>
          <a:prstGeom prst="line">
            <a:avLst/>
          </a:prstGeom>
          <a:ln w="12700">
            <a:solidFill>
              <a:schemeClr val="accent4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A9A3CD-4CD7-5DAF-8B41-8F5574AA12C0}"/>
              </a:ext>
            </a:extLst>
          </p:cNvPr>
          <p:cNvSpPr/>
          <p:nvPr userDrawn="1"/>
        </p:nvSpPr>
        <p:spPr>
          <a:xfrm>
            <a:off x="2464242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8D602B-1AF7-A95B-C443-C6391C75ED34}"/>
              </a:ext>
            </a:extLst>
          </p:cNvPr>
          <p:cNvSpPr/>
          <p:nvPr userDrawn="1"/>
        </p:nvSpPr>
        <p:spPr>
          <a:xfrm>
            <a:off x="4333908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16C0D1-48F5-A931-E531-BF89F5BBAB87}"/>
              </a:ext>
            </a:extLst>
          </p:cNvPr>
          <p:cNvSpPr/>
          <p:nvPr userDrawn="1"/>
        </p:nvSpPr>
        <p:spPr>
          <a:xfrm>
            <a:off x="620357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3E6EC0A-236D-28B2-EE18-B30F32B4E878}"/>
              </a:ext>
            </a:extLst>
          </p:cNvPr>
          <p:cNvSpPr/>
          <p:nvPr userDrawn="1"/>
        </p:nvSpPr>
        <p:spPr>
          <a:xfrm>
            <a:off x="8073240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4587393"/>
            <a:ext cx="1659600" cy="164300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2464242" y="3779507"/>
            <a:ext cx="1659600" cy="772107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2464242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4333908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4333908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9"/>
            </p:custDataLst>
          </p:nvPr>
        </p:nvSpPr>
        <p:spPr>
          <a:xfrm>
            <a:off x="594574" y="2628036"/>
            <a:ext cx="1659600" cy="937143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0"/>
            </p:custDataLst>
          </p:nvPr>
        </p:nvSpPr>
        <p:spPr>
          <a:xfrm>
            <a:off x="2464242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1"/>
            </p:custDataLst>
          </p:nvPr>
        </p:nvSpPr>
        <p:spPr>
          <a:xfrm>
            <a:off x="4333908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2"/>
            </p:custDataLst>
          </p:nvPr>
        </p:nvSpPr>
        <p:spPr>
          <a:xfrm>
            <a:off x="6203574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3"/>
            </p:custDataLst>
          </p:nvPr>
        </p:nvSpPr>
        <p:spPr>
          <a:xfrm>
            <a:off x="6203574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4"/>
            </p:custDataLst>
          </p:nvPr>
        </p:nvSpPr>
        <p:spPr>
          <a:xfrm>
            <a:off x="6203574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37EB20F-1EFC-593E-D893-9E82002D916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5"/>
            </p:custDataLst>
          </p:nvPr>
        </p:nvSpPr>
        <p:spPr>
          <a:xfrm>
            <a:off x="8073240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Subtitle Placeholder 5">
            <a:extLst>
              <a:ext uri="{FF2B5EF4-FFF2-40B4-BE49-F238E27FC236}">
                <a16:creationId xmlns:a16="http://schemas.microsoft.com/office/drawing/2014/main" id="{1E005F1B-D554-1B9B-3A14-CFA7F95B98A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6"/>
            </p:custDataLst>
          </p:nvPr>
        </p:nvSpPr>
        <p:spPr>
          <a:xfrm>
            <a:off x="8073240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Milestone Placeholder 5">
            <a:extLst>
              <a:ext uri="{FF2B5EF4-FFF2-40B4-BE49-F238E27FC236}">
                <a16:creationId xmlns:a16="http://schemas.microsoft.com/office/drawing/2014/main" id="{37D0F831-A5DF-4EC6-39E4-6EA1A2725200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17"/>
            </p:custDataLst>
          </p:nvPr>
        </p:nvSpPr>
        <p:spPr>
          <a:xfrm>
            <a:off x="8073240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E5CC80D-B501-C47A-28DC-72FE9EBCA015}"/>
              </a:ext>
            </a:extLst>
          </p:cNvPr>
          <p:cNvSpPr/>
          <p:nvPr userDrawn="1"/>
        </p:nvSpPr>
        <p:spPr>
          <a:xfrm>
            <a:off x="994290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AEC2BEB-A005-89C5-4F85-CA0EAFB099A8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18"/>
            </p:custDataLst>
          </p:nvPr>
        </p:nvSpPr>
        <p:spPr>
          <a:xfrm>
            <a:off x="9942904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1" name="Subtitle Placeholder 6">
            <a:extLst>
              <a:ext uri="{FF2B5EF4-FFF2-40B4-BE49-F238E27FC236}">
                <a16:creationId xmlns:a16="http://schemas.microsoft.com/office/drawing/2014/main" id="{5D4072F3-921F-C5D8-BDD3-C7B9E9C9EFB0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19"/>
            </p:custDataLst>
          </p:nvPr>
        </p:nvSpPr>
        <p:spPr>
          <a:xfrm>
            <a:off x="9942904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2" name="Milestone Placeholder 6">
            <a:extLst>
              <a:ext uri="{FF2B5EF4-FFF2-40B4-BE49-F238E27FC236}">
                <a16:creationId xmlns:a16="http://schemas.microsoft.com/office/drawing/2014/main" id="{CE18EF5C-D842-B912-BEB9-C5BF1B013E95}"/>
              </a:ext>
            </a:extLst>
          </p:cNvPr>
          <p:cNvSpPr>
            <a:spLocks noGrp="1"/>
          </p:cNvSpPr>
          <p:nvPr>
            <p:ph type="body" idx="54" hasCustomPrompt="1"/>
            <p:custDataLst>
              <p:tags r:id="rId20"/>
            </p:custDataLst>
          </p:nvPr>
        </p:nvSpPr>
        <p:spPr>
          <a:xfrm>
            <a:off x="9942904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34" name="Straight Connector 33">
            <a:extLst>
              <a:ext uri="{FF2B5EF4-FFF2-40B4-BE49-F238E27FC236}">
                <a16:creationId xmlns:a16="http://schemas.microsoft.com/office/drawing/2014/main" id="{9909CAE8-1F02-0828-EEF3-6AA77776B477}"/>
              </a:ext>
            </a:extLst>
          </p:cNvPr>
          <p:cNvCxnSpPr>
            <a:cxnSpLocks/>
            <a:stCxn id="7" idx="3"/>
            <a:endCxn id="25" idx="1"/>
          </p:cNvCxnSpPr>
          <p:nvPr userDrawn="1"/>
        </p:nvCxnSpPr>
        <p:spPr>
          <a:xfrm>
            <a:off x="2254174" y="3097179"/>
            <a:ext cx="21006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3679782F-B608-BA1B-09F0-F8F1EEE7BB04}"/>
              </a:ext>
            </a:extLst>
          </p:cNvPr>
          <p:cNvCxnSpPr>
            <a:cxnSpLocks/>
          </p:cNvCxnSpPr>
          <p:nvPr userDrawn="1"/>
        </p:nvCxnSpPr>
        <p:spPr>
          <a:xfrm>
            <a:off x="4116388" y="3114257"/>
            <a:ext cx="21006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7B4F06BC-AC10-554C-8877-DA54906D26AE}"/>
              </a:ext>
            </a:extLst>
          </p:cNvPr>
          <p:cNvCxnSpPr>
            <a:cxnSpLocks/>
          </p:cNvCxnSpPr>
          <p:nvPr userDrawn="1"/>
        </p:nvCxnSpPr>
        <p:spPr>
          <a:xfrm>
            <a:off x="5993882" y="3114257"/>
            <a:ext cx="21006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69E609BF-8D10-8738-0AC7-60D5AA702F5F}"/>
              </a:ext>
            </a:extLst>
          </p:cNvPr>
          <p:cNvCxnSpPr>
            <a:cxnSpLocks/>
          </p:cNvCxnSpPr>
          <p:nvPr userDrawn="1"/>
        </p:nvCxnSpPr>
        <p:spPr>
          <a:xfrm>
            <a:off x="7859713" y="3114257"/>
            <a:ext cx="21006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28BAA20B-BCE2-1722-1652-548C87850D80}"/>
              </a:ext>
            </a:extLst>
          </p:cNvPr>
          <p:cNvCxnSpPr>
            <a:cxnSpLocks/>
          </p:cNvCxnSpPr>
          <p:nvPr userDrawn="1"/>
        </p:nvCxnSpPr>
        <p:spPr>
          <a:xfrm>
            <a:off x="9732840" y="3114257"/>
            <a:ext cx="210068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726689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5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809724"/>
            <a:ext cx="11024451" cy="0"/>
          </a:xfrm>
          <a:prstGeom prst="line">
            <a:avLst/>
          </a:prstGeom>
          <a:ln w="12700">
            <a:solidFill>
              <a:schemeClr val="accent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4165148"/>
            <a:ext cx="3521814" cy="774000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5" y="4964434"/>
            <a:ext cx="3521813" cy="13860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4332109" y="4165148"/>
            <a:ext cx="3521814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4332109" y="4964754"/>
            <a:ext cx="3521813" cy="13860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8082813" y="4165148"/>
            <a:ext cx="3521814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8082812" y="4976328"/>
            <a:ext cx="3521813" cy="13860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594574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4332288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4332288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8082812" y="3447924"/>
            <a:ext cx="2930945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solidFill>
                <a:schemeClr val="accent1"/>
              </a:solidFill>
            </a:endParaRP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0"/>
            </p:custDataLst>
          </p:nvPr>
        </p:nvSpPr>
        <p:spPr>
          <a:xfrm>
            <a:off x="8082812" y="3448874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">
            <a:extLst>
              <a:ext uri="{FF2B5EF4-FFF2-40B4-BE49-F238E27FC236}">
                <a16:creationId xmlns:a16="http://schemas.microsoft.com/office/drawing/2014/main" id="{029BFD7A-1ECE-27E3-2FF7-EED87CCC2F0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9972425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6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422190"/>
            <a:ext cx="11376025" cy="0"/>
          </a:xfrm>
          <a:prstGeom prst="line">
            <a:avLst/>
          </a:prstGeom>
          <a:ln w="12700">
            <a:solidFill>
              <a:schemeClr val="bg1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2584800" cy="774000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6" y="4587393"/>
            <a:ext cx="2584800" cy="1643001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3401976" y="3779507"/>
            <a:ext cx="2584800" cy="772107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3401976" y="4588794"/>
            <a:ext cx="2584800" cy="16416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6209681" y="3777614"/>
            <a:ext cx="2584800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6209680" y="4588794"/>
            <a:ext cx="2584800" cy="16416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12700">
                <a:noFill/>
              </a:ln>
              <a:solidFill>
                <a:schemeClr val="accent4"/>
              </a:solidFill>
            </a:endParaRPr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594574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3402155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12700">
                <a:noFill/>
              </a:ln>
              <a:solidFill>
                <a:schemeClr val="accent4"/>
              </a:solidFill>
            </a:endParaRPr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3402155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6209680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12700">
                <a:noFill/>
              </a:ln>
              <a:solidFill>
                <a:schemeClr val="accent4"/>
              </a:solidFill>
            </a:endParaRP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0"/>
            </p:custDataLst>
          </p:nvPr>
        </p:nvSpPr>
        <p:spPr>
          <a:xfrm>
            <a:off x="6209680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1"/>
            </p:custDataLst>
          </p:nvPr>
        </p:nvSpPr>
        <p:spPr>
          <a:xfrm>
            <a:off x="9023011" y="3777614"/>
            <a:ext cx="2584800" cy="774000"/>
          </a:xfrm>
        </p:spPr>
        <p:txBody>
          <a:bodyPr wrap="square" lIns="21600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2"/>
            </p:custDataLst>
          </p:nvPr>
        </p:nvSpPr>
        <p:spPr>
          <a:xfrm>
            <a:off x="9023010" y="4588794"/>
            <a:ext cx="2584800" cy="16416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38A444-E7E9-A388-B243-5EF03247D4A7}"/>
              </a:ext>
            </a:extLst>
          </p:cNvPr>
          <p:cNvSpPr/>
          <p:nvPr userDrawn="1"/>
        </p:nvSpPr>
        <p:spPr>
          <a:xfrm>
            <a:off x="9023010" y="3060390"/>
            <a:ext cx="2584800" cy="7236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12700">
                <a:noFill/>
              </a:ln>
              <a:solidFill>
                <a:schemeClr val="accent4"/>
              </a:solidFill>
            </a:endParaRPr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3"/>
            </p:custDataLst>
          </p:nvPr>
        </p:nvSpPr>
        <p:spPr>
          <a:xfrm>
            <a:off x="9023010" y="3061340"/>
            <a:ext cx="2545493" cy="7217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6" name="Footer Placeholder">
            <a:extLst>
              <a:ext uri="{FF2B5EF4-FFF2-40B4-BE49-F238E27FC236}">
                <a16:creationId xmlns:a16="http://schemas.microsoft.com/office/drawing/2014/main" id="{58CEEC5A-294C-5627-D107-4F3293C10675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9" name="Free Badge"/>
          <p:cNvPicPr>
            <a:picLocks noChangeAspect="1"/>
          </p:cNvPicPr>
          <p:nvPr userDrawn="1"/>
        </p:nvPicPr>
        <p:blipFill>
          <a:blip r:embed="rId1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0346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94421058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7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294045"/>
            <a:ext cx="11376025" cy="0"/>
          </a:xfrm>
          <a:prstGeom prst="line">
            <a:avLst/>
          </a:prstGeom>
          <a:ln w="12700">
            <a:solidFill>
              <a:schemeClr val="accent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6" y="4587393"/>
            <a:ext cx="2016000" cy="164300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2844888" y="3779507"/>
            <a:ext cx="2016000" cy="772107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2844888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5095200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5095200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0" name="Arrow: Right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2844888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 dirty="0">
              <a:ln>
                <a:noFill/>
              </a:ln>
            </a:endParaRPr>
          </a:p>
        </p:txBody>
      </p:sp>
      <p:sp>
        <p:nvSpPr>
          <p:cNvPr id="15" name="Arrow: Right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5095200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8"/>
            </p:custDataLst>
          </p:nvPr>
        </p:nvSpPr>
        <p:spPr>
          <a:xfrm>
            <a:off x="7345512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9"/>
            </p:custDataLst>
          </p:nvPr>
        </p:nvSpPr>
        <p:spPr>
          <a:xfrm>
            <a:off x="7345512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Arrow: Right 7">
            <a:extLst>
              <a:ext uri="{FF2B5EF4-FFF2-40B4-BE49-F238E27FC236}">
                <a16:creationId xmlns:a16="http://schemas.microsoft.com/office/drawing/2014/main" id="{E938A444-E7E9-A388-B243-5EF03247D4A7}"/>
              </a:ext>
            </a:extLst>
          </p:cNvPr>
          <p:cNvSpPr/>
          <p:nvPr userDrawn="1"/>
        </p:nvSpPr>
        <p:spPr>
          <a:xfrm>
            <a:off x="7345512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37EB20F-1EFC-593E-D893-9E82002D916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0"/>
            </p:custDataLst>
          </p:nvPr>
        </p:nvSpPr>
        <p:spPr>
          <a:xfrm>
            <a:off x="9581424" y="4588794"/>
            <a:ext cx="20160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Subtitle Placeholder 5">
            <a:extLst>
              <a:ext uri="{FF2B5EF4-FFF2-40B4-BE49-F238E27FC236}">
                <a16:creationId xmlns:a16="http://schemas.microsoft.com/office/drawing/2014/main" id="{1E005F1B-D554-1B9B-3A14-CFA7F95B98A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1"/>
            </p:custDataLst>
          </p:nvPr>
        </p:nvSpPr>
        <p:spPr>
          <a:xfrm>
            <a:off x="9581424" y="3777614"/>
            <a:ext cx="20160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2" name="Arrow: Right 21">
            <a:extLst>
              <a:ext uri="{FF2B5EF4-FFF2-40B4-BE49-F238E27FC236}">
                <a16:creationId xmlns:a16="http://schemas.microsoft.com/office/drawing/2014/main" id="{B0B2555A-49CB-5F69-6BA0-4E40F28F7C9B}"/>
              </a:ext>
            </a:extLst>
          </p:cNvPr>
          <p:cNvSpPr/>
          <p:nvPr userDrawn="1"/>
        </p:nvSpPr>
        <p:spPr>
          <a:xfrm>
            <a:off x="9581424" y="2826045"/>
            <a:ext cx="2016000" cy="936000"/>
          </a:xfrm>
          <a:prstGeom prst="rightArrow">
            <a:avLst>
              <a:gd name="adj1" fmla="val 100000"/>
              <a:gd name="adj2" fmla="val 47153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>
                <a:noFill/>
              </a:ln>
            </a:endParaRPr>
          </a:p>
        </p:txBody>
      </p:sp>
      <p:sp>
        <p:nvSpPr>
          <p:cNvPr id="25" name="Footer Placeholder">
            <a:extLst>
              <a:ext uri="{FF2B5EF4-FFF2-40B4-BE49-F238E27FC236}">
                <a16:creationId xmlns:a16="http://schemas.microsoft.com/office/drawing/2014/main" id="{0EE6E077-5161-D749-303A-9B311C8C979F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3"/>
            </p:custDataLst>
          </p:nvPr>
        </p:nvSpPr>
        <p:spPr>
          <a:xfrm>
            <a:off x="594574" y="2824902"/>
            <a:ext cx="2016000" cy="937143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4"/>
            </p:custDataLst>
          </p:nvPr>
        </p:nvSpPr>
        <p:spPr>
          <a:xfrm>
            <a:off x="2844888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5"/>
            </p:custDataLst>
          </p:nvPr>
        </p:nvSpPr>
        <p:spPr>
          <a:xfrm>
            <a:off x="5095200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6"/>
            </p:custDataLst>
          </p:nvPr>
        </p:nvSpPr>
        <p:spPr>
          <a:xfrm>
            <a:off x="7345512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Milestone Placeholder 5">
            <a:extLst>
              <a:ext uri="{FF2B5EF4-FFF2-40B4-BE49-F238E27FC236}">
                <a16:creationId xmlns:a16="http://schemas.microsoft.com/office/drawing/2014/main" id="{37D0F831-A5DF-4EC6-39E4-6EA1A2725200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17"/>
            </p:custDataLst>
          </p:nvPr>
        </p:nvSpPr>
        <p:spPr>
          <a:xfrm>
            <a:off x="9581424" y="2826045"/>
            <a:ext cx="20160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9" name="Free Badge"/>
          <p:cNvPicPr>
            <a:picLocks noChangeAspect="1"/>
          </p:cNvPicPr>
          <p:nvPr userDrawn="1"/>
        </p:nvPicPr>
        <p:blipFill>
          <a:blip r:embed="rId19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2207094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V8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DF33D1FD-CE96-121B-967D-A59C927593E5}"/>
              </a:ext>
            </a:extLst>
          </p:cNvPr>
          <p:cNvCxnSpPr>
            <a:cxnSpLocks/>
          </p:cNvCxnSpPr>
          <p:nvPr userDrawn="1"/>
        </p:nvCxnSpPr>
        <p:spPr>
          <a:xfrm>
            <a:off x="587375" y="3097179"/>
            <a:ext cx="11376025" cy="0"/>
          </a:xfrm>
          <a:prstGeom prst="line">
            <a:avLst/>
          </a:prstGeom>
          <a:ln w="12700">
            <a:solidFill>
              <a:schemeClr val="accent6"/>
            </a:solidFill>
            <a:headEnd type="none"/>
            <a:tailEnd type="triangle" w="lg" len="lg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Arrow: Right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Arrow: Right 24">
            <a:extLst>
              <a:ext uri="{FF2B5EF4-FFF2-40B4-BE49-F238E27FC236}">
                <a16:creationId xmlns:a16="http://schemas.microsoft.com/office/drawing/2014/main" id="{EFA9A3CD-4CD7-5DAF-8B41-8F5574AA12C0}"/>
              </a:ext>
            </a:extLst>
          </p:cNvPr>
          <p:cNvSpPr/>
          <p:nvPr userDrawn="1"/>
        </p:nvSpPr>
        <p:spPr>
          <a:xfrm>
            <a:off x="2464242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6" name="Arrow: Right 25">
            <a:extLst>
              <a:ext uri="{FF2B5EF4-FFF2-40B4-BE49-F238E27FC236}">
                <a16:creationId xmlns:a16="http://schemas.microsoft.com/office/drawing/2014/main" id="{CB8D602B-1AF7-A95B-C443-C6391C75ED34}"/>
              </a:ext>
            </a:extLst>
          </p:cNvPr>
          <p:cNvSpPr/>
          <p:nvPr userDrawn="1"/>
        </p:nvSpPr>
        <p:spPr>
          <a:xfrm>
            <a:off x="4333908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7" name="Arrow: Right 26">
            <a:extLst>
              <a:ext uri="{FF2B5EF4-FFF2-40B4-BE49-F238E27FC236}">
                <a16:creationId xmlns:a16="http://schemas.microsoft.com/office/drawing/2014/main" id="{1916C0D1-48F5-A931-E531-BF89F5BBAB87}"/>
              </a:ext>
            </a:extLst>
          </p:cNvPr>
          <p:cNvSpPr/>
          <p:nvPr userDrawn="1"/>
        </p:nvSpPr>
        <p:spPr>
          <a:xfrm>
            <a:off x="620357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8" name="Arrow: Right 27">
            <a:extLst>
              <a:ext uri="{FF2B5EF4-FFF2-40B4-BE49-F238E27FC236}">
                <a16:creationId xmlns:a16="http://schemas.microsoft.com/office/drawing/2014/main" id="{53E6EC0A-236D-28B2-EE18-B30F32B4E878}"/>
              </a:ext>
            </a:extLst>
          </p:cNvPr>
          <p:cNvSpPr/>
          <p:nvPr userDrawn="1"/>
        </p:nvSpPr>
        <p:spPr>
          <a:xfrm>
            <a:off x="8073240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6" y="4587393"/>
            <a:ext cx="1659600" cy="1643001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2464242" y="3779507"/>
            <a:ext cx="1659600" cy="772107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2464242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4333908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4333908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6" name="Milestone Placeholder 1">
            <a:extLst>
              <a:ext uri="{FF2B5EF4-FFF2-40B4-BE49-F238E27FC236}">
                <a16:creationId xmlns:a16="http://schemas.microsoft.com/office/drawing/2014/main" id="{CCF4D506-62C9-60D3-EB04-50CC89D105E4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594574" y="2628036"/>
            <a:ext cx="1659600" cy="937143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Milestone Placeholder 2">
            <a:extLst>
              <a:ext uri="{FF2B5EF4-FFF2-40B4-BE49-F238E27FC236}">
                <a16:creationId xmlns:a16="http://schemas.microsoft.com/office/drawing/2014/main" id="{FDDEF1DD-EE13-1D50-9421-93FEF54ED704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9"/>
            </p:custDataLst>
          </p:nvPr>
        </p:nvSpPr>
        <p:spPr>
          <a:xfrm>
            <a:off x="2464242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Milestone Placeholder 3">
            <a:extLst>
              <a:ext uri="{FF2B5EF4-FFF2-40B4-BE49-F238E27FC236}">
                <a16:creationId xmlns:a16="http://schemas.microsoft.com/office/drawing/2014/main" id="{04A96BBC-4B67-DD3B-38E1-38B407D95291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0"/>
            </p:custDataLst>
          </p:nvPr>
        </p:nvSpPr>
        <p:spPr>
          <a:xfrm>
            <a:off x="4333908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11"/>
            </p:custDataLst>
          </p:nvPr>
        </p:nvSpPr>
        <p:spPr>
          <a:xfrm>
            <a:off x="6203574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2"/>
            </p:custDataLst>
          </p:nvPr>
        </p:nvSpPr>
        <p:spPr>
          <a:xfrm>
            <a:off x="6203574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4" name="Milestone Placeholder 4">
            <a:extLst>
              <a:ext uri="{FF2B5EF4-FFF2-40B4-BE49-F238E27FC236}">
                <a16:creationId xmlns:a16="http://schemas.microsoft.com/office/drawing/2014/main" id="{65AB2AEF-5260-FB99-10DD-38F676E780FB}"/>
              </a:ext>
            </a:extLst>
          </p:cNvPr>
          <p:cNvSpPr>
            <a:spLocks noGrp="1"/>
          </p:cNvSpPr>
          <p:nvPr>
            <p:ph type="body" idx="48" hasCustomPrompt="1"/>
            <p:custDataLst>
              <p:tags r:id="rId13"/>
            </p:custDataLst>
          </p:nvPr>
        </p:nvSpPr>
        <p:spPr>
          <a:xfrm>
            <a:off x="6203574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37EB20F-1EFC-593E-D893-9E82002D916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4"/>
            </p:custDataLst>
          </p:nvPr>
        </p:nvSpPr>
        <p:spPr>
          <a:xfrm>
            <a:off x="8073240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17" name="Subtitle Placeholder 5">
            <a:extLst>
              <a:ext uri="{FF2B5EF4-FFF2-40B4-BE49-F238E27FC236}">
                <a16:creationId xmlns:a16="http://schemas.microsoft.com/office/drawing/2014/main" id="{1E005F1B-D554-1B9B-3A14-CFA7F95B98A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5"/>
            </p:custDataLst>
          </p:nvPr>
        </p:nvSpPr>
        <p:spPr>
          <a:xfrm>
            <a:off x="8073240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4" name="Milestone Placeholder 5">
            <a:extLst>
              <a:ext uri="{FF2B5EF4-FFF2-40B4-BE49-F238E27FC236}">
                <a16:creationId xmlns:a16="http://schemas.microsoft.com/office/drawing/2014/main" id="{37D0F831-A5DF-4EC6-39E4-6EA1A2725200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16"/>
            </p:custDataLst>
          </p:nvPr>
        </p:nvSpPr>
        <p:spPr>
          <a:xfrm>
            <a:off x="8073240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4E5CC80D-B501-C47A-28DC-72FE9EBCA015}"/>
              </a:ext>
            </a:extLst>
          </p:cNvPr>
          <p:cNvSpPr/>
          <p:nvPr userDrawn="1"/>
        </p:nvSpPr>
        <p:spPr>
          <a:xfrm>
            <a:off x="9942904" y="2629179"/>
            <a:ext cx="1659600" cy="936000"/>
          </a:xfrm>
          <a:prstGeom prst="rightArrow">
            <a:avLst>
              <a:gd name="adj1" fmla="val 100000"/>
              <a:gd name="adj2" fmla="val 21620"/>
            </a:avLst>
          </a:prstGeom>
          <a:solidFill>
            <a:schemeClr val="accent4"/>
          </a:solidFill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30" name="Text Placeholder 6">
            <a:extLst>
              <a:ext uri="{FF2B5EF4-FFF2-40B4-BE49-F238E27FC236}">
                <a16:creationId xmlns:a16="http://schemas.microsoft.com/office/drawing/2014/main" id="{BAEC2BEB-A005-89C5-4F85-CA0EAFB099A8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17"/>
            </p:custDataLst>
          </p:nvPr>
        </p:nvSpPr>
        <p:spPr>
          <a:xfrm>
            <a:off x="9942904" y="4588794"/>
            <a:ext cx="1659600" cy="1641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35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1" name="Subtitle Placeholder 6">
            <a:extLst>
              <a:ext uri="{FF2B5EF4-FFF2-40B4-BE49-F238E27FC236}">
                <a16:creationId xmlns:a16="http://schemas.microsoft.com/office/drawing/2014/main" id="{5D4072F3-921F-C5D8-BDD3-C7B9E9C9EFB0}"/>
              </a:ext>
            </a:extLst>
          </p:cNvPr>
          <p:cNvSpPr>
            <a:spLocks noGrp="1"/>
          </p:cNvSpPr>
          <p:nvPr>
            <p:ph type="body" idx="53" hasCustomPrompt="1"/>
            <p:custDataLst>
              <p:tags r:id="rId18"/>
            </p:custDataLst>
          </p:nvPr>
        </p:nvSpPr>
        <p:spPr>
          <a:xfrm>
            <a:off x="9942904" y="3777614"/>
            <a:ext cx="1659600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32" name="Milestone Placeholder 6">
            <a:extLst>
              <a:ext uri="{FF2B5EF4-FFF2-40B4-BE49-F238E27FC236}">
                <a16:creationId xmlns:a16="http://schemas.microsoft.com/office/drawing/2014/main" id="{CE18EF5C-D842-B912-BEB9-C5BF1B013E95}"/>
              </a:ext>
            </a:extLst>
          </p:cNvPr>
          <p:cNvSpPr>
            <a:spLocks noGrp="1"/>
          </p:cNvSpPr>
          <p:nvPr>
            <p:ph type="body" idx="54" hasCustomPrompt="1"/>
            <p:custDataLst>
              <p:tags r:id="rId19"/>
            </p:custDataLst>
          </p:nvPr>
        </p:nvSpPr>
        <p:spPr>
          <a:xfrm>
            <a:off x="9942904" y="2629179"/>
            <a:ext cx="1659600" cy="936000"/>
          </a:xfrm>
        </p:spPr>
        <p:txBody>
          <a:bodyPr wrap="square" lIns="216000" tIns="144000" rIns="216000" bIns="144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lang="en-US" sz="14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1B1FF5A5-AE93-551F-2093-7CB22E28B638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0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2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823846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">
            <a:extLst>
              <a:ext uri="{FF2B5EF4-FFF2-40B4-BE49-F238E27FC236}">
                <a16:creationId xmlns:a16="http://schemas.microsoft.com/office/drawing/2014/main" id="{9F409A7F-6F07-3700-0C3E-8B07F54B433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6" name="Straight Connector 11">
            <a:extLst>
              <a:ext uri="{FF2B5EF4-FFF2-40B4-BE49-F238E27FC236}">
                <a16:creationId xmlns:a16="http://schemas.microsoft.com/office/drawing/2014/main" id="{986B1019-DC28-41E1-3DE5-6BE622100436}"/>
              </a:ext>
            </a:extLst>
          </p:cNvPr>
          <p:cNvCxnSpPr>
            <a:cxnSpLocks/>
          </p:cNvCxnSpPr>
          <p:nvPr userDrawn="1"/>
        </p:nvCxnSpPr>
        <p:spPr>
          <a:xfrm>
            <a:off x="583184" y="584200"/>
            <a:ext cx="1101763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Footer Placeholder">
            <a:extLst>
              <a:ext uri="{FF2B5EF4-FFF2-40B4-BE49-F238E27FC236}">
                <a16:creationId xmlns:a16="http://schemas.microsoft.com/office/drawing/2014/main" id="{01DD919A-40F2-7905-970A-927D5578A59F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0" name="Straight Connector 21">
            <a:extLst>
              <a:ext uri="{FF2B5EF4-FFF2-40B4-BE49-F238E27FC236}">
                <a16:creationId xmlns:a16="http://schemas.microsoft.com/office/drawing/2014/main" id="{1048ECB5-968F-175E-3136-5D1DBEA1FD10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569454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2">
            <a:extLst>
              <a:ext uri="{FF2B5EF4-FFF2-40B4-BE49-F238E27FC236}">
                <a16:creationId xmlns:a16="http://schemas.microsoft.com/office/drawing/2014/main" id="{5EA16D6B-4FE3-76DD-F4E2-852815692492}"/>
              </a:ext>
            </a:extLst>
          </p:cNvPr>
          <p:cNvCxnSpPr>
            <a:cxnSpLocks/>
          </p:cNvCxnSpPr>
          <p:nvPr userDrawn="1"/>
        </p:nvCxnSpPr>
        <p:spPr>
          <a:xfrm>
            <a:off x="583184" y="2558185"/>
            <a:ext cx="1102144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Website Name">
            <a:extLst>
              <a:ext uri="{FF2B5EF4-FFF2-40B4-BE49-F238E27FC236}">
                <a16:creationId xmlns:a16="http://schemas.microsoft.com/office/drawing/2014/main" id="{6C202CAD-644E-5020-4B0C-D1D3FF5B5108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3"/>
            </p:custDataLst>
          </p:nvPr>
        </p:nvSpPr>
        <p:spPr>
          <a:xfrm>
            <a:off x="2204143" y="3376779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8" name="Rectangle 4">
            <a:extLst>
              <a:ext uri="{FF2B5EF4-FFF2-40B4-BE49-F238E27FC236}">
                <a16:creationId xmlns:a16="http://schemas.microsoft.com/office/drawing/2014/main" id="{42BE1B2E-1300-49A9-477A-B28A42E4960F}"/>
              </a:ext>
            </a:extLst>
          </p:cNvPr>
          <p:cNvSpPr/>
          <p:nvPr userDrawn="1"/>
        </p:nvSpPr>
        <p:spPr>
          <a:xfrm>
            <a:off x="1091375" y="3218489"/>
            <a:ext cx="874800" cy="9720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9" name="Email Name">
            <a:extLst>
              <a:ext uri="{FF2B5EF4-FFF2-40B4-BE49-F238E27FC236}">
                <a16:creationId xmlns:a16="http://schemas.microsoft.com/office/drawing/2014/main" id="{559ED93A-8C7A-E968-C057-2F283DDC7CCD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4"/>
            </p:custDataLst>
          </p:nvPr>
        </p:nvSpPr>
        <p:spPr>
          <a:xfrm>
            <a:off x="2204143" y="4835211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0" name="Rectangle 13">
            <a:extLst>
              <a:ext uri="{FF2B5EF4-FFF2-40B4-BE49-F238E27FC236}">
                <a16:creationId xmlns:a16="http://schemas.microsoft.com/office/drawing/2014/main" id="{120EA12E-8306-C6BF-326A-F2A430EAA8C3}"/>
              </a:ext>
            </a:extLst>
          </p:cNvPr>
          <p:cNvSpPr/>
          <p:nvPr userDrawn="1"/>
        </p:nvSpPr>
        <p:spPr>
          <a:xfrm>
            <a:off x="1091375" y="4676921"/>
            <a:ext cx="874800" cy="9720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1" name="Phone Name">
            <a:extLst>
              <a:ext uri="{FF2B5EF4-FFF2-40B4-BE49-F238E27FC236}">
                <a16:creationId xmlns:a16="http://schemas.microsoft.com/office/drawing/2014/main" id="{4F5CC675-3278-290A-91E2-F15AE12059F6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5"/>
            </p:custDataLst>
          </p:nvPr>
        </p:nvSpPr>
        <p:spPr>
          <a:xfrm>
            <a:off x="7314178" y="3376779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3" name="Rectangle 16">
            <a:extLst>
              <a:ext uri="{FF2B5EF4-FFF2-40B4-BE49-F238E27FC236}">
                <a16:creationId xmlns:a16="http://schemas.microsoft.com/office/drawing/2014/main" id="{51FC0EC3-521E-7394-3D65-F9096F3184FE}"/>
              </a:ext>
            </a:extLst>
          </p:cNvPr>
          <p:cNvSpPr/>
          <p:nvPr userDrawn="1"/>
        </p:nvSpPr>
        <p:spPr>
          <a:xfrm>
            <a:off x="6201410" y="3218489"/>
            <a:ext cx="874800" cy="9720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4" name="Location Name">
            <a:extLst>
              <a:ext uri="{FF2B5EF4-FFF2-40B4-BE49-F238E27FC236}">
                <a16:creationId xmlns:a16="http://schemas.microsoft.com/office/drawing/2014/main" id="{19E08D94-D352-B11D-8592-0BA162C201B1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6"/>
            </p:custDataLst>
          </p:nvPr>
        </p:nvSpPr>
        <p:spPr>
          <a:xfrm>
            <a:off x="7314178" y="4835211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tx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91823861-73C8-BFD6-09D0-B7F37C45919A}"/>
              </a:ext>
            </a:extLst>
          </p:cNvPr>
          <p:cNvSpPr/>
          <p:nvPr userDrawn="1"/>
        </p:nvSpPr>
        <p:spPr>
          <a:xfrm>
            <a:off x="6201410" y="4676921"/>
            <a:ext cx="874800" cy="972000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6" name="Рисунок 80" descr="Земля контур">
            <a:extLst>
              <a:ext uri="{FF2B5EF4-FFF2-40B4-BE49-F238E27FC236}">
                <a16:creationId xmlns:a16="http://schemas.microsoft.com/office/drawing/2014/main" id="{C6E63650-9D03-F08C-D41E-FB0AEAEF1608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94775" y="3470489"/>
            <a:ext cx="468000" cy="468000"/>
          </a:xfrm>
          <a:prstGeom prst="rect">
            <a:avLst/>
          </a:prstGeom>
        </p:spPr>
      </p:pic>
      <p:pic>
        <p:nvPicPr>
          <p:cNvPr id="36" name="Рисунок 85" descr="Конверт контур">
            <a:extLst>
              <a:ext uri="{FF2B5EF4-FFF2-40B4-BE49-F238E27FC236}">
                <a16:creationId xmlns:a16="http://schemas.microsoft.com/office/drawing/2014/main" id="{CDF1CB30-3CA2-91A1-3C0F-9B63C186E30A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94775" y="4928921"/>
            <a:ext cx="468000" cy="468000"/>
          </a:xfrm>
          <a:prstGeom prst="rect">
            <a:avLst/>
          </a:prstGeom>
        </p:spPr>
      </p:pic>
      <p:pic>
        <p:nvPicPr>
          <p:cNvPr id="39" name="Рисунок 90" descr="Телефонная трубка контур">
            <a:extLst>
              <a:ext uri="{FF2B5EF4-FFF2-40B4-BE49-F238E27FC236}">
                <a16:creationId xmlns:a16="http://schemas.microsoft.com/office/drawing/2014/main" id="{6E54EC5B-7337-8D03-CCCE-EB49A7C42229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04810" y="3470489"/>
            <a:ext cx="468000" cy="468000"/>
          </a:xfrm>
          <a:prstGeom prst="rect">
            <a:avLst/>
          </a:prstGeom>
        </p:spPr>
      </p:pic>
      <p:pic>
        <p:nvPicPr>
          <p:cNvPr id="40" name="Рисунок 95" descr="Карта с кнопкой контур">
            <a:extLst>
              <a:ext uri="{FF2B5EF4-FFF2-40B4-BE49-F238E27FC236}">
                <a16:creationId xmlns:a16="http://schemas.microsoft.com/office/drawing/2014/main" id="{9341F22F-86D3-B541-747C-B275CB789265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404810" y="4928921"/>
            <a:ext cx="468000" cy="468000"/>
          </a:xfrm>
          <a:prstGeom prst="rect">
            <a:avLst/>
          </a:prstGeom>
        </p:spPr>
      </p:pic>
      <p:sp>
        <p:nvSpPr>
          <p:cNvPr id="41" name="Website Value">
            <a:extLst>
              <a:ext uri="{FF2B5EF4-FFF2-40B4-BE49-F238E27FC236}">
                <a16:creationId xmlns:a16="http://schemas.microsoft.com/office/drawing/2014/main" id="{79F2B615-E72A-928A-4DD2-1D873FBF1C21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7"/>
            </p:custDataLst>
          </p:nvPr>
        </p:nvSpPr>
        <p:spPr>
          <a:xfrm>
            <a:off x="2204143" y="3659799"/>
            <a:ext cx="3783907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2" name="Phone Value">
            <a:extLst>
              <a:ext uri="{FF2B5EF4-FFF2-40B4-BE49-F238E27FC236}">
                <a16:creationId xmlns:a16="http://schemas.microsoft.com/office/drawing/2014/main" id="{816BCFC6-4CE2-D19A-CC2E-A741F0086788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8"/>
            </p:custDataLst>
          </p:nvPr>
        </p:nvSpPr>
        <p:spPr>
          <a:xfrm>
            <a:off x="7314178" y="3659799"/>
            <a:ext cx="3783600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4" name="Email Value">
            <a:extLst>
              <a:ext uri="{FF2B5EF4-FFF2-40B4-BE49-F238E27FC236}">
                <a16:creationId xmlns:a16="http://schemas.microsoft.com/office/drawing/2014/main" id="{D7731375-8EA2-AE57-0B94-61280ACCCBF0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9"/>
            </p:custDataLst>
          </p:nvPr>
        </p:nvSpPr>
        <p:spPr>
          <a:xfrm>
            <a:off x="2204143" y="5118601"/>
            <a:ext cx="3783907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5" name="Location Value">
            <a:extLst>
              <a:ext uri="{FF2B5EF4-FFF2-40B4-BE49-F238E27FC236}">
                <a16:creationId xmlns:a16="http://schemas.microsoft.com/office/drawing/2014/main" id="{6B897432-6FD0-9026-BC1A-4A3C9C3AFA14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10"/>
            </p:custDataLst>
          </p:nvPr>
        </p:nvSpPr>
        <p:spPr>
          <a:xfrm>
            <a:off x="7314178" y="5118601"/>
            <a:ext cx="3783600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6" name="Straight Connector 37">
            <a:extLst>
              <a:ext uri="{FF2B5EF4-FFF2-40B4-BE49-F238E27FC236}">
                <a16:creationId xmlns:a16="http://schemas.microsoft.com/office/drawing/2014/main" id="{4DE7CB3A-74A6-3369-1854-2D9ED52B2C3C}"/>
              </a:ext>
            </a:extLst>
          </p:cNvPr>
          <p:cNvCxnSpPr>
            <a:cxnSpLocks/>
          </p:cNvCxnSpPr>
          <p:nvPr userDrawn="1"/>
        </p:nvCxnSpPr>
        <p:spPr>
          <a:xfrm>
            <a:off x="589495" y="584200"/>
            <a:ext cx="0" cy="5694544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2">
            <a:extLst>
              <a:ext uri="{FF2B5EF4-FFF2-40B4-BE49-F238E27FC236}">
                <a16:creationId xmlns:a16="http://schemas.microsoft.com/office/drawing/2014/main" id="{72DEEC39-B00E-4B33-01E6-5ACBBEA749D0}"/>
              </a:ext>
            </a:extLst>
          </p:cNvPr>
          <p:cNvCxnSpPr>
            <a:cxnSpLocks/>
          </p:cNvCxnSpPr>
          <p:nvPr userDrawn="1"/>
        </p:nvCxnSpPr>
        <p:spPr>
          <a:xfrm>
            <a:off x="583184" y="6278744"/>
            <a:ext cx="11024451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Free Badge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9917408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s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Placeholder">
            <a:extLst>
              <a:ext uri="{FF2B5EF4-FFF2-40B4-BE49-F238E27FC236}">
                <a16:creationId xmlns:a16="http://schemas.microsoft.com/office/drawing/2014/main" id="{C6FBC607-75DC-9862-59FE-5ACDAB1FE9F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8" name="Straight Connector 11">
            <a:extLst>
              <a:ext uri="{FF2B5EF4-FFF2-40B4-BE49-F238E27FC236}">
                <a16:creationId xmlns:a16="http://schemas.microsoft.com/office/drawing/2014/main" id="{683094F3-E02A-FBAE-6772-59BC50135176}"/>
              </a:ext>
            </a:extLst>
          </p:cNvPr>
          <p:cNvCxnSpPr>
            <a:cxnSpLocks/>
          </p:cNvCxnSpPr>
          <p:nvPr userDrawn="1"/>
        </p:nvCxnSpPr>
        <p:spPr>
          <a:xfrm>
            <a:off x="583184" y="584200"/>
            <a:ext cx="1101763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21">
            <a:extLst>
              <a:ext uri="{FF2B5EF4-FFF2-40B4-BE49-F238E27FC236}">
                <a16:creationId xmlns:a16="http://schemas.microsoft.com/office/drawing/2014/main" id="{E0C15CC5-CD0E-3227-26EC-A925266CFA10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84200"/>
            <a:ext cx="0" cy="56945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2">
            <a:extLst>
              <a:ext uri="{FF2B5EF4-FFF2-40B4-BE49-F238E27FC236}">
                <a16:creationId xmlns:a16="http://schemas.microsoft.com/office/drawing/2014/main" id="{65A235DE-C4F7-CFC3-28B2-B7BED1489EF6}"/>
              </a:ext>
            </a:extLst>
          </p:cNvPr>
          <p:cNvCxnSpPr>
            <a:cxnSpLocks/>
          </p:cNvCxnSpPr>
          <p:nvPr userDrawn="1"/>
        </p:nvCxnSpPr>
        <p:spPr>
          <a:xfrm>
            <a:off x="583184" y="2558185"/>
            <a:ext cx="1102144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Website Name">
            <a:extLst>
              <a:ext uri="{FF2B5EF4-FFF2-40B4-BE49-F238E27FC236}">
                <a16:creationId xmlns:a16="http://schemas.microsoft.com/office/drawing/2014/main" id="{A879B642-CA0F-3489-2100-45DF707B1C7F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2"/>
            </p:custDataLst>
          </p:nvPr>
        </p:nvSpPr>
        <p:spPr>
          <a:xfrm>
            <a:off x="2204143" y="3376779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5" name="Rectangle 4">
            <a:extLst>
              <a:ext uri="{FF2B5EF4-FFF2-40B4-BE49-F238E27FC236}">
                <a16:creationId xmlns:a16="http://schemas.microsoft.com/office/drawing/2014/main" id="{DB59143D-1EA2-DEC3-C9F8-8AB7B30C2B3F}"/>
              </a:ext>
            </a:extLst>
          </p:cNvPr>
          <p:cNvSpPr/>
          <p:nvPr userDrawn="1"/>
        </p:nvSpPr>
        <p:spPr>
          <a:xfrm>
            <a:off x="1091375" y="3218489"/>
            <a:ext cx="874800" cy="972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8" name="Email Name">
            <a:extLst>
              <a:ext uri="{FF2B5EF4-FFF2-40B4-BE49-F238E27FC236}">
                <a16:creationId xmlns:a16="http://schemas.microsoft.com/office/drawing/2014/main" id="{3D5AA153-0909-AB8B-B5A3-20BB51C9DCF0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3"/>
            </p:custDataLst>
          </p:nvPr>
        </p:nvSpPr>
        <p:spPr>
          <a:xfrm>
            <a:off x="2204143" y="4835211"/>
            <a:ext cx="3783907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56BD7321-7F97-2994-006F-A3237D1EFB89}"/>
              </a:ext>
            </a:extLst>
          </p:cNvPr>
          <p:cNvSpPr/>
          <p:nvPr userDrawn="1"/>
        </p:nvSpPr>
        <p:spPr>
          <a:xfrm>
            <a:off x="1091375" y="4676921"/>
            <a:ext cx="874800" cy="972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Phone Name">
            <a:extLst>
              <a:ext uri="{FF2B5EF4-FFF2-40B4-BE49-F238E27FC236}">
                <a16:creationId xmlns:a16="http://schemas.microsoft.com/office/drawing/2014/main" id="{22B833A7-EF81-04FC-D3DD-A2059BEDE59D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4"/>
            </p:custDataLst>
          </p:nvPr>
        </p:nvSpPr>
        <p:spPr>
          <a:xfrm>
            <a:off x="7314178" y="3376779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Rectangle 16">
            <a:extLst>
              <a:ext uri="{FF2B5EF4-FFF2-40B4-BE49-F238E27FC236}">
                <a16:creationId xmlns:a16="http://schemas.microsoft.com/office/drawing/2014/main" id="{2DC41271-4051-CD4A-CE26-952FC1D4D7B1}"/>
              </a:ext>
            </a:extLst>
          </p:cNvPr>
          <p:cNvSpPr/>
          <p:nvPr userDrawn="1"/>
        </p:nvSpPr>
        <p:spPr>
          <a:xfrm>
            <a:off x="6201410" y="3218489"/>
            <a:ext cx="874800" cy="972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3" name="Location Name">
            <a:extLst>
              <a:ext uri="{FF2B5EF4-FFF2-40B4-BE49-F238E27FC236}">
                <a16:creationId xmlns:a16="http://schemas.microsoft.com/office/drawing/2014/main" id="{CE248AE9-B3E8-0997-D017-B3E15CDF6875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5"/>
            </p:custDataLst>
          </p:nvPr>
        </p:nvSpPr>
        <p:spPr>
          <a:xfrm>
            <a:off x="7314178" y="4835211"/>
            <a:ext cx="3783600" cy="276999"/>
          </a:xfrm>
        </p:spPr>
        <p:txBody>
          <a:bodyPr wrap="square" lIns="0" tIns="0" rIns="0" bIns="0" anchor="b" anchorCtr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sz="1800" b="0" dirty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4" name="Rectangle 27">
            <a:extLst>
              <a:ext uri="{FF2B5EF4-FFF2-40B4-BE49-F238E27FC236}">
                <a16:creationId xmlns:a16="http://schemas.microsoft.com/office/drawing/2014/main" id="{1F53670A-5A3C-81ED-4EB0-B0D4150C765C}"/>
              </a:ext>
            </a:extLst>
          </p:cNvPr>
          <p:cNvSpPr/>
          <p:nvPr userDrawn="1"/>
        </p:nvSpPr>
        <p:spPr>
          <a:xfrm>
            <a:off x="6201410" y="4676921"/>
            <a:ext cx="874800" cy="972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5" name="Рисунок 80" descr="Земля контур">
            <a:extLst>
              <a:ext uri="{FF2B5EF4-FFF2-40B4-BE49-F238E27FC236}">
                <a16:creationId xmlns:a16="http://schemas.microsoft.com/office/drawing/2014/main" id="{4E369042-A76E-E6EF-ACAB-AAF6F845FF5B}"/>
              </a:ext>
            </a:extLst>
          </p:cNvPr>
          <p:cNvPicPr>
            <a:picLocks noChangeAspect="1"/>
          </p:cNvPicPr>
          <p:nvPr userDrawn="1"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rcRect/>
          <a:stretch/>
        </p:blipFill>
        <p:spPr>
          <a:xfrm>
            <a:off x="1294775" y="3470489"/>
            <a:ext cx="468000" cy="468000"/>
          </a:xfrm>
          <a:prstGeom prst="rect">
            <a:avLst/>
          </a:prstGeom>
        </p:spPr>
      </p:pic>
      <p:pic>
        <p:nvPicPr>
          <p:cNvPr id="26" name="Рисунок 85" descr="Конверт контур">
            <a:extLst>
              <a:ext uri="{FF2B5EF4-FFF2-40B4-BE49-F238E27FC236}">
                <a16:creationId xmlns:a16="http://schemas.microsoft.com/office/drawing/2014/main" id="{61420360-6B6A-732B-94F0-9C70FF8D03BF}"/>
              </a:ext>
            </a:extLst>
          </p:cNvPr>
          <p:cNvPicPr>
            <a:picLocks noChangeAspect="1"/>
          </p:cNvPicPr>
          <p:nvPr userDrawn="1"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rcRect/>
          <a:stretch/>
        </p:blipFill>
        <p:spPr>
          <a:xfrm>
            <a:off x="1294775" y="4928921"/>
            <a:ext cx="468000" cy="468000"/>
          </a:xfrm>
          <a:prstGeom prst="rect">
            <a:avLst/>
          </a:prstGeom>
        </p:spPr>
      </p:pic>
      <p:pic>
        <p:nvPicPr>
          <p:cNvPr id="36" name="Рисунок 90" descr="Телефонная трубка контур">
            <a:extLst>
              <a:ext uri="{FF2B5EF4-FFF2-40B4-BE49-F238E27FC236}">
                <a16:creationId xmlns:a16="http://schemas.microsoft.com/office/drawing/2014/main" id="{05D8C838-C175-8F28-8FE4-F3D99D01E8AA}"/>
              </a:ext>
            </a:extLst>
          </p:cNvPr>
          <p:cNvPicPr>
            <a:picLocks noChangeAspect="1"/>
          </p:cNvPicPr>
          <p:nvPr userDrawn="1"/>
        </p:nvPicPr>
        <p:blipFill>
          <a:blip r:embed="rId16">
            <a:extLst>
              <a:ext uri="{96DAC541-7B7A-43D3-8B79-37D633B846F1}">
                <asvg:svgBlip xmlns:asvg="http://schemas.microsoft.com/office/drawing/2016/SVG/main" r:embed="rId17"/>
              </a:ext>
            </a:extLst>
          </a:blip>
          <a:srcRect/>
          <a:stretch/>
        </p:blipFill>
        <p:spPr>
          <a:xfrm>
            <a:off x="6404810" y="3470489"/>
            <a:ext cx="468000" cy="468000"/>
          </a:xfrm>
          <a:prstGeom prst="rect">
            <a:avLst/>
          </a:prstGeom>
        </p:spPr>
      </p:pic>
      <p:pic>
        <p:nvPicPr>
          <p:cNvPr id="39" name="Рисунок 95" descr="Карта с кнопкой контур">
            <a:extLst>
              <a:ext uri="{FF2B5EF4-FFF2-40B4-BE49-F238E27FC236}">
                <a16:creationId xmlns:a16="http://schemas.microsoft.com/office/drawing/2014/main" id="{FD1286BF-EB62-59C0-19F6-40B9E57305CE}"/>
              </a:ext>
            </a:extLst>
          </p:cNvPr>
          <p:cNvPicPr>
            <a:picLocks noChangeAspect="1"/>
          </p:cNvPicPr>
          <p:nvPr userDrawn="1"/>
        </p:nvPicPr>
        <p:blipFill>
          <a:blip r:embed="rId18">
            <a:extLst>
              <a:ext uri="{96DAC541-7B7A-43D3-8B79-37D633B846F1}">
                <asvg:svgBlip xmlns:asvg="http://schemas.microsoft.com/office/drawing/2016/SVG/main" r:embed="rId19"/>
              </a:ext>
            </a:extLst>
          </a:blip>
          <a:srcRect/>
          <a:stretch/>
        </p:blipFill>
        <p:spPr>
          <a:xfrm>
            <a:off x="6404810" y="4928921"/>
            <a:ext cx="468000" cy="468000"/>
          </a:xfrm>
          <a:prstGeom prst="rect">
            <a:avLst/>
          </a:prstGeom>
        </p:spPr>
      </p:pic>
      <p:sp>
        <p:nvSpPr>
          <p:cNvPr id="40" name="Website Value">
            <a:extLst>
              <a:ext uri="{FF2B5EF4-FFF2-40B4-BE49-F238E27FC236}">
                <a16:creationId xmlns:a16="http://schemas.microsoft.com/office/drawing/2014/main" id="{2F6B1CC4-2BDC-4628-1DF5-31B2088ABDF2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6"/>
            </p:custDataLst>
          </p:nvPr>
        </p:nvSpPr>
        <p:spPr>
          <a:xfrm>
            <a:off x="2204143" y="3659799"/>
            <a:ext cx="3783907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1" name="Phone Value">
            <a:extLst>
              <a:ext uri="{FF2B5EF4-FFF2-40B4-BE49-F238E27FC236}">
                <a16:creationId xmlns:a16="http://schemas.microsoft.com/office/drawing/2014/main" id="{19859C09-F5B6-A69A-059A-6BE34B0C2722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7"/>
            </p:custDataLst>
          </p:nvPr>
        </p:nvSpPr>
        <p:spPr>
          <a:xfrm>
            <a:off x="7314178" y="3659799"/>
            <a:ext cx="3783600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2" name="Email Value">
            <a:extLst>
              <a:ext uri="{FF2B5EF4-FFF2-40B4-BE49-F238E27FC236}">
                <a16:creationId xmlns:a16="http://schemas.microsoft.com/office/drawing/2014/main" id="{DC962B4B-E076-4518-BE50-F583AE739872}"/>
              </a:ext>
            </a:extLst>
          </p:cNvPr>
          <p:cNvSpPr>
            <a:spLocks noGrp="1"/>
          </p:cNvSpPr>
          <p:nvPr>
            <p:ph type="body" idx="51" hasCustomPrompt="1"/>
            <p:custDataLst>
              <p:tags r:id="rId8"/>
            </p:custDataLst>
          </p:nvPr>
        </p:nvSpPr>
        <p:spPr>
          <a:xfrm>
            <a:off x="2204143" y="5118601"/>
            <a:ext cx="3783907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44" name="Location Value">
            <a:extLst>
              <a:ext uri="{FF2B5EF4-FFF2-40B4-BE49-F238E27FC236}">
                <a16:creationId xmlns:a16="http://schemas.microsoft.com/office/drawing/2014/main" id="{BC1F0D80-E4A3-256D-33EA-279F4F122299}"/>
              </a:ext>
            </a:extLst>
          </p:cNvPr>
          <p:cNvSpPr>
            <a:spLocks noGrp="1"/>
          </p:cNvSpPr>
          <p:nvPr>
            <p:ph type="body" idx="52" hasCustomPrompt="1"/>
            <p:custDataLst>
              <p:tags r:id="rId9"/>
            </p:custDataLst>
          </p:nvPr>
        </p:nvSpPr>
        <p:spPr>
          <a:xfrm>
            <a:off x="7314178" y="5118601"/>
            <a:ext cx="3783600" cy="350339"/>
          </a:xfrm>
        </p:spPr>
        <p:txBody>
          <a:bodyPr wrap="square" lIns="0" tIns="108000" rIns="0" bIns="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5" name="Straight Connector 37">
            <a:extLst>
              <a:ext uri="{FF2B5EF4-FFF2-40B4-BE49-F238E27FC236}">
                <a16:creationId xmlns:a16="http://schemas.microsoft.com/office/drawing/2014/main" id="{798AEA59-35B8-0DE9-FD1D-B0E3F3E19C29}"/>
              </a:ext>
            </a:extLst>
          </p:cNvPr>
          <p:cNvCxnSpPr>
            <a:cxnSpLocks/>
          </p:cNvCxnSpPr>
          <p:nvPr userDrawn="1"/>
        </p:nvCxnSpPr>
        <p:spPr>
          <a:xfrm>
            <a:off x="589495" y="584200"/>
            <a:ext cx="0" cy="5694544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Connector 42">
            <a:extLst>
              <a:ext uri="{FF2B5EF4-FFF2-40B4-BE49-F238E27FC236}">
                <a16:creationId xmlns:a16="http://schemas.microsoft.com/office/drawing/2014/main" id="{10662845-E57E-BB03-938D-64E834AF58B9}"/>
              </a:ext>
            </a:extLst>
          </p:cNvPr>
          <p:cNvCxnSpPr>
            <a:cxnSpLocks/>
          </p:cNvCxnSpPr>
          <p:nvPr userDrawn="1"/>
        </p:nvCxnSpPr>
        <p:spPr>
          <a:xfrm>
            <a:off x="583184" y="6278744"/>
            <a:ext cx="1102445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Footer Placeholder">
            <a:extLst>
              <a:ext uri="{FF2B5EF4-FFF2-40B4-BE49-F238E27FC236}">
                <a16:creationId xmlns:a16="http://schemas.microsoft.com/office/drawing/2014/main" id="{8C667FBC-CA8C-0AF7-60CD-6C371754866E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0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5886219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607253" y="1761994"/>
            <a:ext cx="11005681" cy="1772793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593159" y="3965092"/>
            <a:ext cx="11598841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2"/>
            </p:custDataLst>
          </p:nvPr>
        </p:nvSpPr>
        <p:spPr>
          <a:xfrm>
            <a:off x="607253" y="4733393"/>
            <a:ext cx="5393607" cy="772107"/>
          </a:xfrm>
        </p:spPr>
        <p:txBody>
          <a:bodyPr wrap="square" lIns="432000" tIns="0" rIns="0" bIns="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10225855" y="4554493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</p:grp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887EDA-5A66-4A6B-58F2-3AC1A7DA2CBE}"/>
              </a:ext>
            </a:extLst>
          </p:cNvPr>
          <p:cNvCxnSpPr>
            <a:cxnSpLocks/>
          </p:cNvCxnSpPr>
          <p:nvPr userDrawn="1"/>
        </p:nvCxnSpPr>
        <p:spPr>
          <a:xfrm>
            <a:off x="-5785" y="1304925"/>
            <a:ext cx="1219778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Footer Placeholder">
            <a:extLst>
              <a:ext uri="{FF2B5EF4-FFF2-40B4-BE49-F238E27FC236}">
                <a16:creationId xmlns:a16="http://schemas.microsoft.com/office/drawing/2014/main" id="{EFF075F5-43BD-1822-B4C6-3093ABBB9065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A4141E-E477-6312-7A3B-12B04244D8BF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0EAE581-16BD-DA09-9EC5-1FEFF3656523}"/>
              </a:ext>
            </a:extLst>
          </p:cNvPr>
          <p:cNvCxnSpPr>
            <a:cxnSpLocks/>
          </p:cNvCxnSpPr>
          <p:nvPr userDrawn="1"/>
        </p:nvCxnSpPr>
        <p:spPr>
          <a:xfrm>
            <a:off x="597763" y="1304925"/>
            <a:ext cx="0" cy="496887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EA684E76-09F3-F95B-3D7B-2BB5EF2A6CD6}"/>
              </a:ext>
            </a:extLst>
          </p:cNvPr>
          <p:cNvCxnSpPr>
            <a:cxnSpLocks/>
          </p:cNvCxnSpPr>
          <p:nvPr userDrawn="1"/>
        </p:nvCxnSpPr>
        <p:spPr>
          <a:xfrm>
            <a:off x="9012238" y="3965092"/>
            <a:ext cx="0" cy="2308708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9275794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87375" y="1761994"/>
            <a:ext cx="11005681" cy="1772793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r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965092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2"/>
            </p:custDataLst>
          </p:nvPr>
        </p:nvSpPr>
        <p:spPr>
          <a:xfrm>
            <a:off x="6199449" y="4733393"/>
            <a:ext cx="5393607" cy="772107"/>
          </a:xfrm>
        </p:spPr>
        <p:txBody>
          <a:bodyPr wrap="square" lIns="0" tIns="0" rIns="432000" bIns="0" anchor="ctr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594575" y="4554493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bg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0"/>
            <a:ext cx="0" cy="68580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887EDA-5A66-4A6B-58F2-3AC1A7DA2CBE}"/>
              </a:ext>
            </a:extLst>
          </p:cNvPr>
          <p:cNvCxnSpPr>
            <a:cxnSpLocks/>
          </p:cNvCxnSpPr>
          <p:nvPr userDrawn="1"/>
        </p:nvCxnSpPr>
        <p:spPr>
          <a:xfrm>
            <a:off x="-5785" y="1304925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A4141E-E477-6312-7A3B-12B04244D8BF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">
            <a:extLst>
              <a:ext uri="{FF2B5EF4-FFF2-40B4-BE49-F238E27FC236}">
                <a16:creationId xmlns:a16="http://schemas.microsoft.com/office/drawing/2014/main" id="{C30732C1-3C2C-47D9-5633-6FDD07BAABC9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293727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YouS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87375" y="1761994"/>
            <a:ext cx="11005681" cy="1772793"/>
          </a:xfrm>
          <a:prstGeom prst="rect">
            <a:avLst/>
          </a:prstGeom>
        </p:spPr>
        <p:txBody>
          <a:bodyPr vert="horz" wrap="square" lIns="432000" tIns="0" rIns="432000" bIns="0" rtlCol="0" anchor="ctr" anchorCtr="0">
            <a:noAutofit/>
          </a:bodyPr>
          <a:lstStyle>
            <a:lvl1pPr algn="r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965092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2"/>
            </p:custDataLst>
          </p:nvPr>
        </p:nvSpPr>
        <p:spPr>
          <a:xfrm>
            <a:off x="6199449" y="4733393"/>
            <a:ext cx="5393607" cy="772107"/>
          </a:xfrm>
        </p:spPr>
        <p:txBody>
          <a:bodyPr wrap="square" lIns="0" tIns="0" rIns="432000" bIns="0" anchor="ctr" anchorCtr="0">
            <a:noAutofit/>
          </a:bodyPr>
          <a:lstStyle>
            <a:lvl1pPr marL="0" indent="0" algn="r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5D0E7C1-2CE9-36C5-EECF-CA0BB573C461}"/>
              </a:ext>
            </a:extLst>
          </p:cNvPr>
          <p:cNvGrpSpPr/>
          <p:nvPr userDrawn="1"/>
        </p:nvGrpSpPr>
        <p:grpSpPr>
          <a:xfrm>
            <a:off x="594575" y="4554493"/>
            <a:ext cx="752528" cy="1129906"/>
            <a:chOff x="9321800" y="4884200"/>
            <a:chExt cx="871220" cy="1308120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B047BBB1-5689-BD20-F8D3-79D8B71EB56F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37C7776-484E-2281-0486-5FBF14960803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C0C41562-8B2B-BD1E-B8CD-E7875645EC05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4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7231194-2C0A-B531-FE8C-EC5D197F084C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0"/>
            <a:ext cx="0" cy="68580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6887EDA-5A66-4A6B-58F2-3AC1A7DA2CBE}"/>
              </a:ext>
            </a:extLst>
          </p:cNvPr>
          <p:cNvCxnSpPr>
            <a:cxnSpLocks/>
          </p:cNvCxnSpPr>
          <p:nvPr userDrawn="1"/>
        </p:nvCxnSpPr>
        <p:spPr>
          <a:xfrm>
            <a:off x="-5785" y="130492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20A4141E-E477-6312-7A3B-12B04244D8BF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Footer Placeholder">
            <a:extLst>
              <a:ext uri="{FF2B5EF4-FFF2-40B4-BE49-F238E27FC236}">
                <a16:creationId xmlns:a16="http://schemas.microsoft.com/office/drawing/2014/main" id="{52BDBAF0-6FCE-9078-C91E-180B96F2FF8C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35362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5" y="2676806"/>
            <a:ext cx="5403889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4" y="3964257"/>
            <a:ext cx="5393471" cy="2309543"/>
          </a:xfrm>
        </p:spPr>
        <p:txBody>
          <a:bodyPr wrap="square" lIns="0" tIns="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8291613" y="800202"/>
            <a:ext cx="3900386" cy="6057798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8078541" y="584200"/>
            <a:ext cx="0" cy="6272878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372644C4-949F-B70B-A127-5871047F698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594576" y="1174438"/>
            <a:ext cx="7259346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7034E-BEE5-A3F1-CFE1-221A1E576191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8075613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">
            <a:extLst>
              <a:ext uri="{FF2B5EF4-FFF2-40B4-BE49-F238E27FC236}">
                <a16:creationId xmlns:a16="http://schemas.microsoft.com/office/drawing/2014/main" id="{5D0514BC-9E93-AD20-A24E-1FB564E4180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594575" y="3210989"/>
            <a:ext cx="5403889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AE207-66DF-B00B-518E-22D7BADCB04F}"/>
              </a:ext>
            </a:extLst>
          </p:cNvPr>
          <p:cNvSpPr/>
          <p:nvPr userDrawn="1"/>
        </p:nvSpPr>
        <p:spPr>
          <a:xfrm>
            <a:off x="587374" y="2676806"/>
            <a:ext cx="5403889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34618345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2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5207520"/>
            <a:ext cx="3413812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4575" y="2461261"/>
            <a:ext cx="3413812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4224249" y="2232465"/>
            <a:ext cx="0" cy="46246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372644C4-949F-B70B-A127-5871047F698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7034E-BEE5-A3F1-CFE1-221A1E576191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0514BC-9E93-AD20-A24E-1FB564E4180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594576" y="5741703"/>
            <a:ext cx="3413812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AE207-66DF-B00B-518E-22D7BADCB04F}"/>
              </a:ext>
            </a:extLst>
          </p:cNvPr>
          <p:cNvSpPr/>
          <p:nvPr userDrawn="1"/>
        </p:nvSpPr>
        <p:spPr>
          <a:xfrm>
            <a:off x="587375" y="5207520"/>
            <a:ext cx="3413812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0ECF17C-EE7F-7F77-665E-E778C216BA79}"/>
              </a:ext>
            </a:extLst>
          </p:cNvPr>
          <p:cNvCxnSpPr>
            <a:cxnSpLocks/>
          </p:cNvCxnSpPr>
          <p:nvPr userDrawn="1"/>
        </p:nvCxnSpPr>
        <p:spPr>
          <a:xfrm>
            <a:off x="7964675" y="2232465"/>
            <a:ext cx="0" cy="46246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Subtitle Placeholder 2">
            <a:extLst>
              <a:ext uri="{FF2B5EF4-FFF2-40B4-BE49-F238E27FC236}">
                <a16:creationId xmlns:a16="http://schemas.microsoft.com/office/drawing/2014/main" id="{2330B92B-FCC6-3C30-1E88-75C12AF7960A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4447311" y="5208571"/>
            <a:ext cx="3295858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91A1925-9A53-23F3-83E8-45CDAF9856C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447310" y="2462312"/>
            <a:ext cx="3295858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85D9AB4-C5D0-1BF1-0268-A5376C389601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4447311" y="5742754"/>
            <a:ext cx="3295858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15C854-6064-D09A-34DE-DCA5EE027234}"/>
              </a:ext>
            </a:extLst>
          </p:cNvPr>
          <p:cNvSpPr/>
          <p:nvPr userDrawn="1"/>
        </p:nvSpPr>
        <p:spPr>
          <a:xfrm>
            <a:off x="4440110" y="5208571"/>
            <a:ext cx="3295858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D861BB76-8240-27E4-425E-ECFA85ED754F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7"/>
            </p:custDataLst>
          </p:nvPr>
        </p:nvSpPr>
        <p:spPr>
          <a:xfrm>
            <a:off x="8193899" y="5208571"/>
            <a:ext cx="3413812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0913BEB3-8069-DE68-9FBF-02A1B911625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8193898" y="2462312"/>
            <a:ext cx="3413812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A5FA99-DB56-3A70-47B0-DFDDCA670F39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8"/>
            </p:custDataLst>
          </p:nvPr>
        </p:nvSpPr>
        <p:spPr>
          <a:xfrm>
            <a:off x="8193899" y="5742754"/>
            <a:ext cx="3413812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E06BF0-CF2A-B4BC-0142-93F134C8AFC8}"/>
              </a:ext>
            </a:extLst>
          </p:cNvPr>
          <p:cNvSpPr/>
          <p:nvPr userDrawn="1"/>
        </p:nvSpPr>
        <p:spPr>
          <a:xfrm>
            <a:off x="8186698" y="5208571"/>
            <a:ext cx="3413812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3737122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3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5207520"/>
            <a:ext cx="2585188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4575" y="2461261"/>
            <a:ext cx="2585188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372644C4-949F-B70B-A127-5871047F698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7034E-BEE5-A3F1-CFE1-221A1E576191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>
            <a:extLst>
              <a:ext uri="{FF2B5EF4-FFF2-40B4-BE49-F238E27FC236}">
                <a16:creationId xmlns:a16="http://schemas.microsoft.com/office/drawing/2014/main" id="{5D0514BC-9E93-AD20-A24E-1FB564E4180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594576" y="5741703"/>
            <a:ext cx="2585188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AE207-66DF-B00B-518E-22D7BADCB04F}"/>
              </a:ext>
            </a:extLst>
          </p:cNvPr>
          <p:cNvSpPr/>
          <p:nvPr userDrawn="1"/>
        </p:nvSpPr>
        <p:spPr>
          <a:xfrm>
            <a:off x="587375" y="5207520"/>
            <a:ext cx="2585188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Subtitle Placeholder 2">
            <a:extLst>
              <a:ext uri="{FF2B5EF4-FFF2-40B4-BE49-F238E27FC236}">
                <a16:creationId xmlns:a16="http://schemas.microsoft.com/office/drawing/2014/main" id="{2330B92B-FCC6-3C30-1E88-75C12AF7960A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3399616" y="5208571"/>
            <a:ext cx="25848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91A1925-9A53-23F3-83E8-45CDAF9856C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3399615" y="2461261"/>
            <a:ext cx="2584800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885D9AB4-C5D0-1BF1-0268-A5376C389601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3399616" y="5742754"/>
            <a:ext cx="25848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15C854-6064-D09A-34DE-DCA5EE027234}"/>
              </a:ext>
            </a:extLst>
          </p:cNvPr>
          <p:cNvSpPr/>
          <p:nvPr userDrawn="1"/>
        </p:nvSpPr>
        <p:spPr>
          <a:xfrm>
            <a:off x="3392415" y="5208571"/>
            <a:ext cx="25848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D861BB76-8240-27E4-425E-ECFA85ED754F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7"/>
            </p:custDataLst>
          </p:nvPr>
        </p:nvSpPr>
        <p:spPr>
          <a:xfrm>
            <a:off x="6211468" y="5208571"/>
            <a:ext cx="25848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0913BEB3-8069-DE68-9FBF-02A1B911625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211467" y="2461261"/>
            <a:ext cx="2584800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56A5FA99-DB56-3A70-47B0-DFDDCA670F39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8"/>
            </p:custDataLst>
          </p:nvPr>
        </p:nvSpPr>
        <p:spPr>
          <a:xfrm>
            <a:off x="6211468" y="5742754"/>
            <a:ext cx="25848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E06BF0-CF2A-B4BC-0142-93F134C8AFC8}"/>
              </a:ext>
            </a:extLst>
          </p:cNvPr>
          <p:cNvSpPr/>
          <p:nvPr userDrawn="1"/>
        </p:nvSpPr>
        <p:spPr>
          <a:xfrm>
            <a:off x="6204267" y="5208571"/>
            <a:ext cx="25848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ubtitle Placeholder 4">
            <a:extLst>
              <a:ext uri="{FF2B5EF4-FFF2-40B4-BE49-F238E27FC236}">
                <a16:creationId xmlns:a16="http://schemas.microsoft.com/office/drawing/2014/main" id="{7BA5C233-FD29-BF36-86F6-65280BB45DF3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9"/>
            </p:custDataLst>
          </p:nvPr>
        </p:nvSpPr>
        <p:spPr>
          <a:xfrm>
            <a:off x="9026710" y="5207536"/>
            <a:ext cx="25848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62034F75-1396-14AD-04AC-1EB9036E061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026709" y="2461261"/>
            <a:ext cx="2584800" cy="2515019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Text Placeholder 4">
            <a:extLst>
              <a:ext uri="{FF2B5EF4-FFF2-40B4-BE49-F238E27FC236}">
                <a16:creationId xmlns:a16="http://schemas.microsoft.com/office/drawing/2014/main" id="{2BE1B2AC-9BEC-80DB-7AAE-3306F5D3C35A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10"/>
            </p:custDataLst>
          </p:nvPr>
        </p:nvSpPr>
        <p:spPr>
          <a:xfrm>
            <a:off x="9026710" y="5741719"/>
            <a:ext cx="25848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614E8-D454-962C-3DA6-6A4D0D8AF811}"/>
              </a:ext>
            </a:extLst>
          </p:cNvPr>
          <p:cNvSpPr/>
          <p:nvPr userDrawn="1"/>
        </p:nvSpPr>
        <p:spPr>
          <a:xfrm>
            <a:off x="9019509" y="5207536"/>
            <a:ext cx="25848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7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766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08533492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V4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7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5" y="5207520"/>
            <a:ext cx="3521811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Picture Placeholder 19">
            <a:extLst>
              <a:ext uri="{FF2B5EF4-FFF2-40B4-BE49-F238E27FC236}">
                <a16:creationId xmlns:a16="http://schemas.microsoft.com/office/drawing/2014/main" id="{0779DE22-B44C-76EB-D9B5-E2A361D0012C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94574" y="2362219"/>
            <a:ext cx="3521813" cy="2614061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0" name="Text Placeholder 7">
            <a:extLst>
              <a:ext uri="{FF2B5EF4-FFF2-40B4-BE49-F238E27FC236}">
                <a16:creationId xmlns:a16="http://schemas.microsoft.com/office/drawing/2014/main" id="{5D0514BC-9E93-AD20-A24E-1FB564E41809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594575" y="5741703"/>
            <a:ext cx="3521811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F9AE207-66DF-B00B-518E-22D7BADCB04F}"/>
              </a:ext>
            </a:extLst>
          </p:cNvPr>
          <p:cNvSpPr/>
          <p:nvPr userDrawn="1"/>
        </p:nvSpPr>
        <p:spPr>
          <a:xfrm>
            <a:off x="587374" y="5207520"/>
            <a:ext cx="3521811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6" name="Subtitle Placeholder 4">
            <a:extLst>
              <a:ext uri="{FF2B5EF4-FFF2-40B4-BE49-F238E27FC236}">
                <a16:creationId xmlns:a16="http://schemas.microsoft.com/office/drawing/2014/main" id="{2330B92B-FCC6-3C30-1E88-75C12AF7960A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4332288" y="5208571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Picture Placeholder 19">
            <a:extLst>
              <a:ext uri="{FF2B5EF4-FFF2-40B4-BE49-F238E27FC236}">
                <a16:creationId xmlns:a16="http://schemas.microsoft.com/office/drawing/2014/main" id="{F91A1925-9A53-23F3-83E8-45CDAF9856C1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4332288" y="3647440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885D9AB4-C5D0-1BF1-0268-A5376C389601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5"/>
            </p:custDataLst>
          </p:nvPr>
        </p:nvSpPr>
        <p:spPr>
          <a:xfrm>
            <a:off x="4332288" y="5742754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A15C854-6064-D09A-34DE-DCA5EE027234}"/>
              </a:ext>
            </a:extLst>
          </p:cNvPr>
          <p:cNvSpPr/>
          <p:nvPr userDrawn="1"/>
        </p:nvSpPr>
        <p:spPr>
          <a:xfrm>
            <a:off x="4332288" y="5208571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0" name="Subtitle Placeholder 5">
            <a:extLst>
              <a:ext uri="{FF2B5EF4-FFF2-40B4-BE49-F238E27FC236}">
                <a16:creationId xmlns:a16="http://schemas.microsoft.com/office/drawing/2014/main" id="{D861BB76-8240-27E4-425E-ECFA85ED754F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6"/>
            </p:custDataLst>
          </p:nvPr>
        </p:nvSpPr>
        <p:spPr>
          <a:xfrm>
            <a:off x="6836996" y="5208571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Picture Placeholder 19">
            <a:extLst>
              <a:ext uri="{FF2B5EF4-FFF2-40B4-BE49-F238E27FC236}">
                <a16:creationId xmlns:a16="http://schemas.microsoft.com/office/drawing/2014/main" id="{0913BEB3-8069-DE68-9FBF-02A1B911625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6836996" y="3647440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22" name="Text Placeholder 5">
            <a:extLst>
              <a:ext uri="{FF2B5EF4-FFF2-40B4-BE49-F238E27FC236}">
                <a16:creationId xmlns:a16="http://schemas.microsoft.com/office/drawing/2014/main" id="{56A5FA99-DB56-3A70-47B0-DFDDCA670F39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7"/>
            </p:custDataLst>
          </p:nvPr>
        </p:nvSpPr>
        <p:spPr>
          <a:xfrm>
            <a:off x="6836996" y="5742754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7E06BF0-CF2A-B4BC-0142-93F134C8AFC8}"/>
              </a:ext>
            </a:extLst>
          </p:cNvPr>
          <p:cNvSpPr/>
          <p:nvPr userDrawn="1"/>
        </p:nvSpPr>
        <p:spPr>
          <a:xfrm>
            <a:off x="6836996" y="5208571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5" name="Subtitle Placeholder 6">
            <a:extLst>
              <a:ext uri="{FF2B5EF4-FFF2-40B4-BE49-F238E27FC236}">
                <a16:creationId xmlns:a16="http://schemas.microsoft.com/office/drawing/2014/main" id="{7BA5C233-FD29-BF36-86F6-65280BB45DF3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8"/>
            </p:custDataLst>
          </p:nvPr>
        </p:nvSpPr>
        <p:spPr>
          <a:xfrm>
            <a:off x="9327304" y="5207536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6" name="Picture Placeholder 19">
            <a:extLst>
              <a:ext uri="{FF2B5EF4-FFF2-40B4-BE49-F238E27FC236}">
                <a16:creationId xmlns:a16="http://schemas.microsoft.com/office/drawing/2014/main" id="{62034F75-1396-14AD-04AC-1EB9036E061F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9327304" y="3647440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8" name="Text Placeholder 6">
            <a:extLst>
              <a:ext uri="{FF2B5EF4-FFF2-40B4-BE49-F238E27FC236}">
                <a16:creationId xmlns:a16="http://schemas.microsoft.com/office/drawing/2014/main" id="{2BE1B2AC-9BEC-80DB-7AAE-3306F5D3C35A}"/>
              </a:ext>
            </a:extLst>
          </p:cNvPr>
          <p:cNvSpPr>
            <a:spLocks noGrp="1"/>
          </p:cNvSpPr>
          <p:nvPr>
            <p:ph type="body" idx="38" hasCustomPrompt="1"/>
            <p:custDataLst>
              <p:tags r:id="rId9"/>
            </p:custDataLst>
          </p:nvPr>
        </p:nvSpPr>
        <p:spPr>
          <a:xfrm>
            <a:off x="9327304" y="5741719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B3614E8-D454-962C-3DA6-6A4D0D8AF811}"/>
              </a:ext>
            </a:extLst>
          </p:cNvPr>
          <p:cNvSpPr/>
          <p:nvPr userDrawn="1"/>
        </p:nvSpPr>
        <p:spPr>
          <a:xfrm>
            <a:off x="9327304" y="5207536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25" name="Title Placeholder">
            <a:extLst>
              <a:ext uri="{FF2B5EF4-FFF2-40B4-BE49-F238E27FC236}">
                <a16:creationId xmlns:a16="http://schemas.microsoft.com/office/drawing/2014/main" id="{F0929F14-C3CA-ED7C-5516-A13A64C4CD62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594576" y="875613"/>
            <a:ext cx="3534034" cy="1181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</a:t>
            </a:r>
            <a:endParaRPr lang="ru-RU" dirty="0"/>
          </a:p>
        </p:txBody>
      </p:sp>
      <p:sp>
        <p:nvSpPr>
          <p:cNvPr id="39" name="Subtitle Placeholder 1">
            <a:extLst>
              <a:ext uri="{FF2B5EF4-FFF2-40B4-BE49-F238E27FC236}">
                <a16:creationId xmlns:a16="http://schemas.microsoft.com/office/drawing/2014/main" id="{FCFEEF4B-C175-773E-A4EA-360A13F88D36}"/>
              </a:ext>
            </a:extLst>
          </p:cNvPr>
          <p:cNvSpPr>
            <a:spLocks noGrp="1"/>
          </p:cNvSpPr>
          <p:nvPr>
            <p:ph type="body" idx="39" hasCustomPrompt="1"/>
            <p:custDataLst>
              <p:tags r:id="rId11"/>
            </p:custDataLst>
          </p:nvPr>
        </p:nvSpPr>
        <p:spPr>
          <a:xfrm>
            <a:off x="4332288" y="2363254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0" name="Picture Placeholder 19">
            <a:extLst>
              <a:ext uri="{FF2B5EF4-FFF2-40B4-BE49-F238E27FC236}">
                <a16:creationId xmlns:a16="http://schemas.microsoft.com/office/drawing/2014/main" id="{4F336C71-6A96-F33E-A606-7AD718491E6B}"/>
              </a:ext>
            </a:extLst>
          </p:cNvPr>
          <p:cNvSpPr>
            <a:spLocks noGrp="1"/>
          </p:cNvSpPr>
          <p:nvPr>
            <p:ph type="pic" sz="quarter" idx="40"/>
          </p:nvPr>
        </p:nvSpPr>
        <p:spPr>
          <a:xfrm>
            <a:off x="4332288" y="802123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1" name="Text Placeholder 2">
            <a:extLst>
              <a:ext uri="{FF2B5EF4-FFF2-40B4-BE49-F238E27FC236}">
                <a16:creationId xmlns:a16="http://schemas.microsoft.com/office/drawing/2014/main" id="{40E6AA48-7616-9609-EF8C-19BA9E047C24}"/>
              </a:ext>
            </a:extLst>
          </p:cNvPr>
          <p:cNvSpPr>
            <a:spLocks noGrp="1"/>
          </p:cNvSpPr>
          <p:nvPr>
            <p:ph type="body" idx="41" hasCustomPrompt="1"/>
            <p:custDataLst>
              <p:tags r:id="rId12"/>
            </p:custDataLst>
          </p:nvPr>
        </p:nvSpPr>
        <p:spPr>
          <a:xfrm>
            <a:off x="4332288" y="2897437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4466EB8-42EE-F30D-F9CF-7D2D618F03E0}"/>
              </a:ext>
            </a:extLst>
          </p:cNvPr>
          <p:cNvSpPr/>
          <p:nvPr userDrawn="1"/>
        </p:nvSpPr>
        <p:spPr>
          <a:xfrm>
            <a:off x="4332288" y="2363254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3" name="Subtitle Placeholder 2">
            <a:extLst>
              <a:ext uri="{FF2B5EF4-FFF2-40B4-BE49-F238E27FC236}">
                <a16:creationId xmlns:a16="http://schemas.microsoft.com/office/drawing/2014/main" id="{79730127-1A89-5228-A36D-476E095EAFC7}"/>
              </a:ext>
            </a:extLst>
          </p:cNvPr>
          <p:cNvSpPr>
            <a:spLocks noGrp="1"/>
          </p:cNvSpPr>
          <p:nvPr>
            <p:ph type="body" idx="42" hasCustomPrompt="1"/>
            <p:custDataLst>
              <p:tags r:id="rId13"/>
            </p:custDataLst>
          </p:nvPr>
        </p:nvSpPr>
        <p:spPr>
          <a:xfrm>
            <a:off x="6836996" y="2363254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4" name="Picture Placeholder 19">
            <a:extLst>
              <a:ext uri="{FF2B5EF4-FFF2-40B4-BE49-F238E27FC236}">
                <a16:creationId xmlns:a16="http://schemas.microsoft.com/office/drawing/2014/main" id="{6866C12C-E38B-414A-AA56-C3041EA71FCF}"/>
              </a:ext>
            </a:extLst>
          </p:cNvPr>
          <p:cNvSpPr>
            <a:spLocks noGrp="1"/>
          </p:cNvSpPr>
          <p:nvPr>
            <p:ph type="pic" sz="quarter" idx="43"/>
          </p:nvPr>
        </p:nvSpPr>
        <p:spPr>
          <a:xfrm>
            <a:off x="6836996" y="802123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5" name="Text Placeholder 2">
            <a:extLst>
              <a:ext uri="{FF2B5EF4-FFF2-40B4-BE49-F238E27FC236}">
                <a16:creationId xmlns:a16="http://schemas.microsoft.com/office/drawing/2014/main" id="{037FCFC5-BECC-1A1E-C88C-3BE9A85F92E0}"/>
              </a:ext>
            </a:extLst>
          </p:cNvPr>
          <p:cNvSpPr>
            <a:spLocks noGrp="1"/>
          </p:cNvSpPr>
          <p:nvPr>
            <p:ph type="body" idx="44" hasCustomPrompt="1"/>
            <p:custDataLst>
              <p:tags r:id="rId14"/>
            </p:custDataLst>
          </p:nvPr>
        </p:nvSpPr>
        <p:spPr>
          <a:xfrm>
            <a:off x="6836996" y="2897437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9077B66C-9B05-B8AE-EB67-131671D4D880}"/>
              </a:ext>
            </a:extLst>
          </p:cNvPr>
          <p:cNvSpPr/>
          <p:nvPr userDrawn="1"/>
        </p:nvSpPr>
        <p:spPr>
          <a:xfrm>
            <a:off x="6836996" y="2363254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47" name="Subtitle Placeholder 3">
            <a:extLst>
              <a:ext uri="{FF2B5EF4-FFF2-40B4-BE49-F238E27FC236}">
                <a16:creationId xmlns:a16="http://schemas.microsoft.com/office/drawing/2014/main" id="{835DFE2D-8A1A-C6D6-3ACB-B47879ADB612}"/>
              </a:ext>
            </a:extLst>
          </p:cNvPr>
          <p:cNvSpPr>
            <a:spLocks noGrp="1"/>
          </p:cNvSpPr>
          <p:nvPr>
            <p:ph type="body" idx="45" hasCustomPrompt="1"/>
            <p:custDataLst>
              <p:tags r:id="rId15"/>
            </p:custDataLst>
          </p:nvPr>
        </p:nvSpPr>
        <p:spPr>
          <a:xfrm>
            <a:off x="9327304" y="2362219"/>
            <a:ext cx="22680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48" name="Picture Placeholder 19">
            <a:extLst>
              <a:ext uri="{FF2B5EF4-FFF2-40B4-BE49-F238E27FC236}">
                <a16:creationId xmlns:a16="http://schemas.microsoft.com/office/drawing/2014/main" id="{41254DBF-74A0-B52F-D173-D38E837B557E}"/>
              </a:ext>
            </a:extLst>
          </p:cNvPr>
          <p:cNvSpPr>
            <a:spLocks noGrp="1"/>
          </p:cNvSpPr>
          <p:nvPr>
            <p:ph type="pic" sz="quarter" idx="46"/>
          </p:nvPr>
        </p:nvSpPr>
        <p:spPr>
          <a:xfrm>
            <a:off x="9327304" y="802123"/>
            <a:ext cx="2268000" cy="132884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sp>
        <p:nvSpPr>
          <p:cNvPr id="49" name="Text Placeholder 3">
            <a:extLst>
              <a:ext uri="{FF2B5EF4-FFF2-40B4-BE49-F238E27FC236}">
                <a16:creationId xmlns:a16="http://schemas.microsoft.com/office/drawing/2014/main" id="{44AFCB08-BD69-0C67-DC73-ECB3748ED222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6"/>
            </p:custDataLst>
          </p:nvPr>
        </p:nvSpPr>
        <p:spPr>
          <a:xfrm>
            <a:off x="9327304" y="2896402"/>
            <a:ext cx="2268000" cy="495745"/>
          </a:xfrm>
        </p:spPr>
        <p:txBody>
          <a:bodyPr wrap="square" lIns="216000" tIns="36000" rIns="216000" bIns="216000" anchor="t" anchorCtr="0">
            <a:sp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551FB867-A5E2-5BE9-9360-8899C501AB6D}"/>
              </a:ext>
            </a:extLst>
          </p:cNvPr>
          <p:cNvSpPr/>
          <p:nvPr userDrawn="1"/>
        </p:nvSpPr>
        <p:spPr>
          <a:xfrm>
            <a:off x="9327304" y="2362219"/>
            <a:ext cx="2268000" cy="1066264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9870541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372644C4-949F-B70B-A127-5871047F698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7034E-BEE5-A3F1-CFE1-221A1E576191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69F4DF-F75D-E589-11AA-53E712E9E128}"/>
              </a:ext>
            </a:extLst>
          </p:cNvPr>
          <p:cNvCxnSpPr>
            <a:cxnSpLocks/>
          </p:cNvCxnSpPr>
          <p:nvPr userDrawn="1"/>
        </p:nvCxnSpPr>
        <p:spPr>
          <a:xfrm>
            <a:off x="587375" y="2232464"/>
            <a:ext cx="720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3A782A-E589-A17B-4643-4A019AC66C19}"/>
              </a:ext>
            </a:extLst>
          </p:cNvPr>
          <p:cNvCxnSpPr>
            <a:cxnSpLocks/>
          </p:cNvCxnSpPr>
          <p:nvPr userDrawn="1"/>
        </p:nvCxnSpPr>
        <p:spPr>
          <a:xfrm>
            <a:off x="11590225" y="2232464"/>
            <a:ext cx="720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8" name="Content Placeholder 15">
            <a:extLst>
              <a:ext uri="{FF2B5EF4-FFF2-40B4-BE49-F238E27FC236}">
                <a16:creationId xmlns:a16="http://schemas.microsoft.com/office/drawing/2014/main" id="{B65D6AD5-A189-F5C5-6C4C-3B21FE39C55C}"/>
              </a:ext>
            </a:extLst>
          </p:cNvPr>
          <p:cNvSpPr>
            <a:spLocks noGrp="1"/>
          </p:cNvSpPr>
          <p:nvPr>
            <p:ph sz="quarter" idx="29"/>
          </p:nvPr>
        </p:nvSpPr>
        <p:spPr>
          <a:xfrm>
            <a:off x="594575" y="2246715"/>
            <a:ext cx="11010049" cy="4027085"/>
          </a:xfrm>
        </p:spPr>
        <p:txBody>
          <a:bodyPr lIns="216000" tIns="216000" rIns="216000" bIns="216000">
            <a:normAutofit/>
          </a:bodyPr>
          <a:lstStyle>
            <a:lvl1pPr marL="228600" indent="-2286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685800" indent="-2286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1143000" indent="-2286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2057400" indent="-228600"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9947252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estionS1V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8175" y="3030022"/>
            <a:ext cx="5392799" cy="1267215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5989495" y="589915"/>
            <a:ext cx="0" cy="197398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6223042" y="3030022"/>
            <a:ext cx="5381583" cy="3085140"/>
          </a:xfrm>
        </p:spPr>
        <p:txBody>
          <a:bodyPr lIns="216000" tIns="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8F1AA2E6-9808-188F-22E0-72B6503C9B23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6" y="1031060"/>
            <a:ext cx="5399999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339584A-5ABD-50C0-5334-DD95259742B4}"/>
              </a:ext>
            </a:extLst>
          </p:cNvPr>
          <p:cNvCxnSpPr>
            <a:cxnSpLocks/>
          </p:cNvCxnSpPr>
          <p:nvPr userDrawn="1"/>
        </p:nvCxnSpPr>
        <p:spPr>
          <a:xfrm>
            <a:off x="0" y="2558185"/>
            <a:ext cx="598949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le 23">
            <a:extLst>
              <a:ext uri="{FF2B5EF4-FFF2-40B4-BE49-F238E27FC236}">
                <a16:creationId xmlns:a16="http://schemas.microsoft.com/office/drawing/2014/main" id="{7A629F80-90C3-7D92-762D-AC45618DF98B}"/>
              </a:ext>
            </a:extLst>
          </p:cNvPr>
          <p:cNvSpPr/>
          <p:nvPr userDrawn="1"/>
        </p:nvSpPr>
        <p:spPr>
          <a:xfrm>
            <a:off x="10697424" y="584200"/>
            <a:ext cx="900000" cy="1260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>
              <a:ln w="12700">
                <a:noFill/>
              </a:ln>
              <a:noFill/>
            </a:endParaRPr>
          </a:p>
        </p:txBody>
      </p:sp>
      <p:pic>
        <p:nvPicPr>
          <p:cNvPr id="26" name="Graphic 25" descr="Question mark outline">
            <a:extLst>
              <a:ext uri="{FF2B5EF4-FFF2-40B4-BE49-F238E27FC236}">
                <a16:creationId xmlns:a16="http://schemas.microsoft.com/office/drawing/2014/main" id="{81EC47F6-F3F5-041F-A8BB-710D9D9DA812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0787424" y="854200"/>
            <a:ext cx="720000" cy="720000"/>
          </a:xfrm>
          <a:prstGeom prst="rect">
            <a:avLst/>
          </a:prstGeom>
        </p:spPr>
      </p:pic>
      <p:sp>
        <p:nvSpPr>
          <p:cNvPr id="27" name="Footer Placeholder">
            <a:extLst>
              <a:ext uri="{FF2B5EF4-FFF2-40B4-BE49-F238E27FC236}">
                <a16:creationId xmlns:a16="http://schemas.microsoft.com/office/drawing/2014/main" id="{6D70E010-7D66-CC97-B424-88B052B6F575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4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270819E6-258A-32B2-378B-836F5340ED4D}"/>
              </a:ext>
            </a:extLst>
          </p:cNvPr>
          <p:cNvSpPr/>
          <p:nvPr userDrawn="1"/>
        </p:nvSpPr>
        <p:spPr>
          <a:xfrm>
            <a:off x="594575" y="3030022"/>
            <a:ext cx="5399997" cy="1267211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5904850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4313684"/>
            <a:ext cx="3521814" cy="554400"/>
          </a:xfrm>
        </p:spPr>
        <p:txBody>
          <a:bodyPr wrap="square" lIns="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4894861"/>
            <a:ext cx="3521813" cy="13860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4332109" y="4313684"/>
            <a:ext cx="3521814" cy="554400"/>
          </a:xfrm>
        </p:spPr>
        <p:txBody>
          <a:bodyPr wrap="square" lIns="21600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4332109" y="4894861"/>
            <a:ext cx="3521813" cy="13860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8082813" y="4313684"/>
            <a:ext cx="3521814" cy="554400"/>
          </a:xfrm>
        </p:spPr>
        <p:txBody>
          <a:bodyPr wrap="square" lIns="216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8082812" y="4894861"/>
            <a:ext cx="3521813" cy="13860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3" y="2801240"/>
            <a:ext cx="3524400" cy="12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4332287" y="2801240"/>
            <a:ext cx="35244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8082811" y="2801240"/>
            <a:ext cx="3524400" cy="12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Large Number Placeholder">
            <a:extLst>
              <a:ext uri="{FF2B5EF4-FFF2-40B4-BE49-F238E27FC236}">
                <a16:creationId xmlns:a16="http://schemas.microsoft.com/office/drawing/2014/main" id="{930B73BF-B506-9683-8991-4E8870E89425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9"/>
            </p:custDataLst>
          </p:nvPr>
        </p:nvSpPr>
        <p:spPr>
          <a:xfrm>
            <a:off x="587375" y="3046520"/>
            <a:ext cx="3524400" cy="769441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" name="Medium Number Placeholder">
            <a:extLst>
              <a:ext uri="{FF2B5EF4-FFF2-40B4-BE49-F238E27FC236}">
                <a16:creationId xmlns:a16="http://schemas.microsoft.com/office/drawing/2014/main" id="{C3847083-D86B-934A-8C34-9CA7687278A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10"/>
            </p:custDataLst>
          </p:nvPr>
        </p:nvSpPr>
        <p:spPr>
          <a:xfrm>
            <a:off x="4334975" y="312346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Small Number Placeholder">
            <a:extLst>
              <a:ext uri="{FF2B5EF4-FFF2-40B4-BE49-F238E27FC236}">
                <a16:creationId xmlns:a16="http://schemas.microsoft.com/office/drawing/2014/main" id="{8065A3FF-951B-EE9B-1F20-9B4708ED9029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1"/>
            </p:custDataLst>
          </p:nvPr>
        </p:nvSpPr>
        <p:spPr>
          <a:xfrm>
            <a:off x="8082575" y="3200408"/>
            <a:ext cx="3524400" cy="461665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pic>
        <p:nvPicPr>
          <p:cNvPr id="6" name="Free Badg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0141138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igNumbersV2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4313684"/>
            <a:ext cx="3521814" cy="554400"/>
          </a:xfrm>
        </p:spPr>
        <p:txBody>
          <a:bodyPr wrap="square" lIns="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5" y="4894861"/>
            <a:ext cx="3521813" cy="13860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3"/>
            </p:custDataLst>
          </p:nvPr>
        </p:nvSpPr>
        <p:spPr>
          <a:xfrm>
            <a:off x="4332109" y="4313684"/>
            <a:ext cx="3521814" cy="554400"/>
          </a:xfrm>
        </p:spPr>
        <p:txBody>
          <a:bodyPr wrap="square" lIns="216000" tIns="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4"/>
            </p:custDataLst>
          </p:nvPr>
        </p:nvSpPr>
        <p:spPr>
          <a:xfrm>
            <a:off x="4332109" y="4894861"/>
            <a:ext cx="3521813" cy="13860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5"/>
            </p:custDataLst>
          </p:nvPr>
        </p:nvSpPr>
        <p:spPr>
          <a:xfrm>
            <a:off x="8082813" y="4313684"/>
            <a:ext cx="3521814" cy="554400"/>
          </a:xfrm>
        </p:spPr>
        <p:txBody>
          <a:bodyPr wrap="square" lIns="216000" tIns="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add text</a:t>
            </a:r>
            <a:endParaRPr lang="en-US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6"/>
            </p:custDataLst>
          </p:nvPr>
        </p:nvSpPr>
        <p:spPr>
          <a:xfrm>
            <a:off x="8082812" y="4894861"/>
            <a:ext cx="3521813" cy="1386000"/>
          </a:xfrm>
        </p:spPr>
        <p:txBody>
          <a:bodyPr wrap="square" lIns="21600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7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3" y="2801240"/>
            <a:ext cx="3524400" cy="1260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4332287" y="2801240"/>
            <a:ext cx="3524400" cy="1260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8082811" y="2801240"/>
            <a:ext cx="3524400" cy="1260000"/>
          </a:xfrm>
          <a:prstGeom prst="rect">
            <a:avLst/>
          </a:prstGeom>
          <a:noFill/>
          <a:ln w="12700"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Large Number Placeholder">
            <a:extLst>
              <a:ext uri="{FF2B5EF4-FFF2-40B4-BE49-F238E27FC236}">
                <a16:creationId xmlns:a16="http://schemas.microsoft.com/office/drawing/2014/main" id="{930B73BF-B506-9683-8991-4E8870E89425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8"/>
            </p:custDataLst>
          </p:nvPr>
        </p:nvSpPr>
        <p:spPr>
          <a:xfrm>
            <a:off x="587375" y="3046520"/>
            <a:ext cx="3524400" cy="769441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5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" name="Medium Number Placeholder">
            <a:extLst>
              <a:ext uri="{FF2B5EF4-FFF2-40B4-BE49-F238E27FC236}">
                <a16:creationId xmlns:a16="http://schemas.microsoft.com/office/drawing/2014/main" id="{C3847083-D86B-934A-8C34-9CA7687278A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9"/>
            </p:custDataLst>
          </p:nvPr>
        </p:nvSpPr>
        <p:spPr>
          <a:xfrm>
            <a:off x="4334975" y="312346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Small Number Placeholder">
            <a:extLst>
              <a:ext uri="{FF2B5EF4-FFF2-40B4-BE49-F238E27FC236}">
                <a16:creationId xmlns:a16="http://schemas.microsoft.com/office/drawing/2014/main" id="{8065A3FF-951B-EE9B-1F20-9B4708ED9029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10"/>
            </p:custDataLst>
          </p:nvPr>
        </p:nvSpPr>
        <p:spPr>
          <a:xfrm>
            <a:off x="8082575" y="3200408"/>
            <a:ext cx="3524400" cy="461665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3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6" name="Footer Placeholder">
            <a:extLst>
              <a:ext uri="{FF2B5EF4-FFF2-40B4-BE49-F238E27FC236}">
                <a16:creationId xmlns:a16="http://schemas.microsoft.com/office/drawing/2014/main" id="{C01D993A-3FA8-5FD4-23C5-347F9647676E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5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9" name="Free Badge"/>
          <p:cNvPicPr>
            <a:picLocks noChangeAspect="1"/>
          </p:cNvPicPr>
          <p:nvPr userDrawn="1"/>
        </p:nvPicPr>
        <p:blipFill>
          <a:blip r:embed="rId1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66938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mbers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2"/>
            </p:custDataLst>
          </p:nvPr>
        </p:nvSpPr>
        <p:spPr>
          <a:xfrm>
            <a:off x="594575" y="4895996"/>
            <a:ext cx="3521813" cy="1016881"/>
          </a:xfrm>
        </p:spPr>
        <p:txBody>
          <a:bodyPr wrap="square" lIns="216000" tIns="0" rIns="216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3"/>
            </p:custDataLst>
          </p:nvPr>
        </p:nvSpPr>
        <p:spPr>
          <a:xfrm>
            <a:off x="4332109" y="4895996"/>
            <a:ext cx="3521813" cy="1018800"/>
          </a:xfrm>
        </p:spPr>
        <p:txBody>
          <a:bodyPr wrap="square" lIns="216000" tIns="0" rIns="216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4"/>
            </p:custDataLst>
          </p:nvPr>
        </p:nvSpPr>
        <p:spPr>
          <a:xfrm>
            <a:off x="8082812" y="4895996"/>
            <a:ext cx="3521813" cy="1018800"/>
          </a:xfrm>
        </p:spPr>
        <p:txBody>
          <a:bodyPr wrap="square" lIns="216000" tIns="0" rIns="216000" bIns="0" anchor="t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5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ectangle 6">
            <a:extLst>
              <a:ext uri="{FF2B5EF4-FFF2-40B4-BE49-F238E27FC236}">
                <a16:creationId xmlns:a16="http://schemas.microsoft.com/office/drawing/2014/main" id="{38451AE3-4834-C15C-D996-CB2396BCB3DA}"/>
              </a:ext>
            </a:extLst>
          </p:cNvPr>
          <p:cNvSpPr/>
          <p:nvPr userDrawn="1"/>
        </p:nvSpPr>
        <p:spPr>
          <a:xfrm>
            <a:off x="594573" y="3429000"/>
            <a:ext cx="3524400" cy="1260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835A207-9D69-EAB8-E364-386797D53BB6}"/>
              </a:ext>
            </a:extLst>
          </p:cNvPr>
          <p:cNvSpPr/>
          <p:nvPr userDrawn="1"/>
        </p:nvSpPr>
        <p:spPr>
          <a:xfrm>
            <a:off x="4332287" y="3429000"/>
            <a:ext cx="3524400" cy="1260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724F0DD-509A-4A37-D90F-E2E85617263D}"/>
              </a:ext>
            </a:extLst>
          </p:cNvPr>
          <p:cNvSpPr/>
          <p:nvPr userDrawn="1"/>
        </p:nvSpPr>
        <p:spPr>
          <a:xfrm>
            <a:off x="8082811" y="3429000"/>
            <a:ext cx="3524400" cy="12600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1">
            <a:extLst>
              <a:ext uri="{FF2B5EF4-FFF2-40B4-BE49-F238E27FC236}">
                <a16:creationId xmlns:a16="http://schemas.microsoft.com/office/drawing/2014/main" id="{930B73BF-B506-9683-8991-4E8870E89425}"/>
              </a:ext>
            </a:extLst>
          </p:cNvPr>
          <p:cNvSpPr>
            <a:spLocks noGrp="1"/>
          </p:cNvSpPr>
          <p:nvPr>
            <p:ph type="body" idx="35" hasCustomPrompt="1"/>
            <p:custDataLst>
              <p:tags r:id="rId6"/>
            </p:custDataLst>
          </p:nvPr>
        </p:nvSpPr>
        <p:spPr>
          <a:xfrm>
            <a:off x="5873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5" name="Subtitle Placeholder 2">
            <a:extLst>
              <a:ext uri="{FF2B5EF4-FFF2-40B4-BE49-F238E27FC236}">
                <a16:creationId xmlns:a16="http://schemas.microsoft.com/office/drawing/2014/main" id="{C3847083-D86B-934A-8C34-9CA7687278A8}"/>
              </a:ext>
            </a:extLst>
          </p:cNvPr>
          <p:cNvSpPr>
            <a:spLocks noGrp="1"/>
          </p:cNvSpPr>
          <p:nvPr>
            <p:ph type="body" idx="36" hasCustomPrompt="1"/>
            <p:custDataLst>
              <p:tags r:id="rId7"/>
            </p:custDataLst>
          </p:nvPr>
        </p:nvSpPr>
        <p:spPr>
          <a:xfrm>
            <a:off x="43349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sp>
        <p:nvSpPr>
          <p:cNvPr id="8" name="Subtitle Placeholder 3">
            <a:extLst>
              <a:ext uri="{FF2B5EF4-FFF2-40B4-BE49-F238E27FC236}">
                <a16:creationId xmlns:a16="http://schemas.microsoft.com/office/drawing/2014/main" id="{8065A3FF-951B-EE9B-1F20-9B4708ED9029}"/>
              </a:ext>
            </a:extLst>
          </p:cNvPr>
          <p:cNvSpPr>
            <a:spLocks noGrp="1"/>
          </p:cNvSpPr>
          <p:nvPr>
            <p:ph type="body" idx="43" hasCustomPrompt="1"/>
            <p:custDataLst>
              <p:tags r:id="rId8"/>
            </p:custDataLst>
          </p:nvPr>
        </p:nvSpPr>
        <p:spPr>
          <a:xfrm>
            <a:off x="8082575" y="3751224"/>
            <a:ext cx="3524400" cy="615553"/>
          </a:xfrm>
        </p:spPr>
        <p:txBody>
          <a:bodyPr lIns="216000" tIns="0" rIns="216000" bIns="0" anchor="ctr" anchorCtr="0">
            <a:spAutoFit/>
          </a:bodyPr>
          <a:lstStyle>
            <a:lvl1pPr marL="0" indent="0" algn="ctr">
              <a:spcBef>
                <a:spcPts val="0"/>
              </a:spcBef>
              <a:buNone/>
              <a:defRPr sz="4000" b="0">
                <a:solidFill>
                  <a:schemeClr val="bg1"/>
                </a:solidFill>
                <a:latin typeface="+mj-lt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XX</a:t>
            </a:r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B02CF44D-36EF-FB97-720B-E24DB9FCC535}"/>
              </a:ext>
            </a:extLst>
          </p:cNvPr>
          <p:cNvCxnSpPr>
            <a:cxnSpLocks/>
          </p:cNvCxnSpPr>
          <p:nvPr userDrawn="1"/>
        </p:nvCxnSpPr>
        <p:spPr>
          <a:xfrm>
            <a:off x="0" y="6280861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502366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ImageColumns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5" y="4883591"/>
            <a:ext cx="5285307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5" y="5405878"/>
            <a:ext cx="5285305" cy="867404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6096000" y="2232465"/>
            <a:ext cx="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6312119" y="4883591"/>
            <a:ext cx="5284800" cy="495108"/>
          </a:xfrm>
        </p:spPr>
        <p:txBody>
          <a:bodyPr wrap="square" lIns="21600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6312119" y="5406200"/>
            <a:ext cx="5284799" cy="867600"/>
          </a:xfrm>
        </p:spPr>
        <p:txBody>
          <a:bodyPr wrap="square" lIns="21600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A35F40AE-E76C-DBDC-4E6E-1DA967B9DC7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6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BCA2EF9-D155-3AD1-5263-592C20245953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9">
            <a:extLst>
              <a:ext uri="{FF2B5EF4-FFF2-40B4-BE49-F238E27FC236}">
                <a16:creationId xmlns:a16="http://schemas.microsoft.com/office/drawing/2014/main" id="{0D464107-0191-7BB5-B357-7645CE67066F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594575" y="2448465"/>
            <a:ext cx="5284800" cy="2407619"/>
          </a:xfrm>
        </p:spPr>
        <p:txBody>
          <a:bodyPr/>
          <a:lstStyle/>
          <a:p>
            <a:endParaRPr lang="ru-RU"/>
          </a:p>
        </p:txBody>
      </p:sp>
      <p:sp>
        <p:nvSpPr>
          <p:cNvPr id="23" name="Picture Placeholder 19">
            <a:extLst>
              <a:ext uri="{FF2B5EF4-FFF2-40B4-BE49-F238E27FC236}">
                <a16:creationId xmlns:a16="http://schemas.microsoft.com/office/drawing/2014/main" id="{BCD685B4-B4F8-F0F3-CBE4-487ACB67BBC6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6312625" y="2448465"/>
            <a:ext cx="5284800" cy="2407619"/>
          </a:xfrm>
        </p:spPr>
        <p:txBody>
          <a:bodyPr/>
          <a:lstStyle/>
          <a:p>
            <a:endParaRPr lang="ru-RU"/>
          </a:p>
        </p:txBody>
      </p:sp>
      <p:pic>
        <p:nvPicPr>
          <p:cNvPr id="4" name="Free Badge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4903111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ImageColumns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25169ED8-14D4-3038-DE30-41232737597E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6" y="4595018"/>
            <a:ext cx="3420000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9C1911A8-1019-52BB-D9F4-0979175AEC80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5394304"/>
            <a:ext cx="3420000" cy="867404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9B1758-DBF3-D371-30CD-54BF7BEBAF59}"/>
              </a:ext>
            </a:extLst>
          </p:cNvPr>
          <p:cNvCxnSpPr>
            <a:cxnSpLocks/>
          </p:cNvCxnSpPr>
          <p:nvPr userDrawn="1"/>
        </p:nvCxnSpPr>
        <p:spPr>
          <a:xfrm>
            <a:off x="4224249" y="2232465"/>
            <a:ext cx="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2">
            <a:extLst>
              <a:ext uri="{FF2B5EF4-FFF2-40B4-BE49-F238E27FC236}">
                <a16:creationId xmlns:a16="http://schemas.microsoft.com/office/drawing/2014/main" id="{EE886AA0-74C9-E5E4-DAC4-AD4DA97D4EA2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4436817" y="4595018"/>
            <a:ext cx="3312000" cy="772107"/>
          </a:xfrm>
        </p:spPr>
        <p:txBody>
          <a:bodyPr wrap="square" lIns="0" tIns="216000" rIns="21600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3396939E-4E7C-B1A5-B4C0-3ED71C7B6D82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4436817" y="5394626"/>
            <a:ext cx="3312000" cy="867600"/>
          </a:xfrm>
        </p:spPr>
        <p:txBody>
          <a:bodyPr wrap="square" lIns="0" tIns="108000" rIns="21600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E3E9C74A-A094-B305-58B1-D6E1690C5EF5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8185025" y="4595018"/>
            <a:ext cx="3419602" cy="774000"/>
          </a:xfrm>
        </p:spPr>
        <p:txBody>
          <a:bodyPr wrap="square" lIns="0" tIns="216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ECE77F28-CA1D-17DE-68F8-46798A78A4B2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8185023" y="5406200"/>
            <a:ext cx="3419602" cy="8676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2598FD74-A2EA-9611-73A8-7B5539142735}"/>
              </a:ext>
            </a:extLst>
          </p:cNvPr>
          <p:cNvCxnSpPr>
            <a:cxnSpLocks/>
          </p:cNvCxnSpPr>
          <p:nvPr userDrawn="1"/>
        </p:nvCxnSpPr>
        <p:spPr>
          <a:xfrm>
            <a:off x="7968368" y="2232465"/>
            <a:ext cx="0" cy="4624613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Placeholder">
            <a:extLst>
              <a:ext uri="{FF2B5EF4-FFF2-40B4-BE49-F238E27FC236}">
                <a16:creationId xmlns:a16="http://schemas.microsoft.com/office/drawing/2014/main" id="{F4C5650E-9C3C-249B-1AA3-6AF8C60313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0A550E8-96D5-1BBD-D912-E60321DF5F5A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Picture Placeholder 19">
            <a:extLst>
              <a:ext uri="{FF2B5EF4-FFF2-40B4-BE49-F238E27FC236}">
                <a16:creationId xmlns:a16="http://schemas.microsoft.com/office/drawing/2014/main" id="{D1C9C81C-A077-E63C-A6A1-4C5BD1658AAA}"/>
              </a:ext>
            </a:extLst>
          </p:cNvPr>
          <p:cNvSpPr>
            <a:spLocks noGrp="1"/>
          </p:cNvSpPr>
          <p:nvPr>
            <p:ph type="pic" sz="quarter" idx="33"/>
          </p:nvPr>
        </p:nvSpPr>
        <p:spPr>
          <a:xfrm>
            <a:off x="594576" y="2448466"/>
            <a:ext cx="3420000" cy="2158126"/>
          </a:xfrm>
        </p:spPr>
        <p:txBody>
          <a:bodyPr/>
          <a:lstStyle/>
          <a:p>
            <a:endParaRPr lang="ru-RU"/>
          </a:p>
        </p:txBody>
      </p:sp>
      <p:sp>
        <p:nvSpPr>
          <p:cNvPr id="26" name="Picture Placeholder 19">
            <a:extLst>
              <a:ext uri="{FF2B5EF4-FFF2-40B4-BE49-F238E27FC236}">
                <a16:creationId xmlns:a16="http://schemas.microsoft.com/office/drawing/2014/main" id="{20F64AA7-2F47-93B5-C09A-0A16DC1A89C3}"/>
              </a:ext>
            </a:extLst>
          </p:cNvPr>
          <p:cNvSpPr>
            <a:spLocks noGrp="1"/>
          </p:cNvSpPr>
          <p:nvPr>
            <p:ph type="pic" sz="quarter" idx="34"/>
          </p:nvPr>
        </p:nvSpPr>
        <p:spPr>
          <a:xfrm>
            <a:off x="4437215" y="2448466"/>
            <a:ext cx="3311204" cy="2158126"/>
          </a:xfrm>
        </p:spPr>
        <p:txBody>
          <a:bodyPr/>
          <a:lstStyle/>
          <a:p>
            <a:endParaRPr lang="ru-RU"/>
          </a:p>
        </p:txBody>
      </p:sp>
      <p:sp>
        <p:nvSpPr>
          <p:cNvPr id="27" name="Picture Placeholder 19">
            <a:extLst>
              <a:ext uri="{FF2B5EF4-FFF2-40B4-BE49-F238E27FC236}">
                <a16:creationId xmlns:a16="http://schemas.microsoft.com/office/drawing/2014/main" id="{D07B6594-F673-B8C9-76D0-629243443EB0}"/>
              </a:ext>
            </a:extLst>
          </p:cNvPr>
          <p:cNvSpPr>
            <a:spLocks noGrp="1"/>
          </p:cNvSpPr>
          <p:nvPr>
            <p:ph type="pic" sz="quarter" idx="35"/>
          </p:nvPr>
        </p:nvSpPr>
        <p:spPr>
          <a:xfrm>
            <a:off x="8184627" y="2448466"/>
            <a:ext cx="3420000" cy="2158126"/>
          </a:xfrm>
        </p:spPr>
        <p:txBody>
          <a:bodyPr/>
          <a:lstStyle/>
          <a:p>
            <a:endParaRPr lang="ru-RU"/>
          </a:p>
        </p:txBody>
      </p:sp>
      <p:pic>
        <p:nvPicPr>
          <p:cNvPr id="5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301999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lossary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2385156"/>
            <a:ext cx="2741145" cy="990217"/>
          </a:xfrm>
        </p:spPr>
        <p:txBody>
          <a:bodyPr wrap="square" lIns="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4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3594946"/>
            <a:ext cx="2741144" cy="2664916"/>
          </a:xfrm>
        </p:spPr>
        <p:txBody>
          <a:bodyPr wrap="square" lIns="0" tIns="432000" rIns="216000" bIns="432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br>
              <a:rPr lang="en-US" dirty="0"/>
            </a:br>
            <a:endParaRPr lang="ru-RU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E35D05A-D07E-B94C-EE9A-73156BEB04C0}"/>
              </a:ext>
            </a:extLst>
          </p:cNvPr>
          <p:cNvCxnSpPr>
            <a:cxnSpLocks/>
          </p:cNvCxnSpPr>
          <p:nvPr userDrawn="1"/>
        </p:nvCxnSpPr>
        <p:spPr>
          <a:xfrm>
            <a:off x="3341687" y="2170599"/>
            <a:ext cx="0" cy="40993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3347654" y="2385156"/>
            <a:ext cx="2742379" cy="990217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3347655" y="3594946"/>
            <a:ext cx="2742378" cy="2664000"/>
          </a:xfrm>
        </p:spPr>
        <p:txBody>
          <a:bodyPr wrap="square" lIns="216000" tIns="432000" rIns="216000" bIns="432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6101967" y="2385156"/>
            <a:ext cx="2742379" cy="990217"/>
          </a:xfrm>
        </p:spPr>
        <p:txBody>
          <a:bodyPr wrap="square" lIns="216000" tIns="216000" rIns="21600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6101967" y="3594946"/>
            <a:ext cx="2742378" cy="2664000"/>
          </a:xfrm>
        </p:spPr>
        <p:txBody>
          <a:bodyPr wrap="square" lIns="216000" tIns="432000" rIns="216000" bIns="432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6095999" y="2170599"/>
            <a:ext cx="0" cy="409939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E37AE6C-EA22-D5E1-0DB0-5CA390FD5B8A}"/>
              </a:ext>
            </a:extLst>
          </p:cNvPr>
          <p:cNvCxnSpPr>
            <a:cxnSpLocks/>
          </p:cNvCxnSpPr>
          <p:nvPr userDrawn="1"/>
        </p:nvCxnSpPr>
        <p:spPr>
          <a:xfrm>
            <a:off x="0" y="62738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BDE0C98-4F7D-0FF6-C089-FD49676B6D5C}"/>
              </a:ext>
            </a:extLst>
          </p:cNvPr>
          <p:cNvCxnSpPr>
            <a:cxnSpLocks/>
          </p:cNvCxnSpPr>
          <p:nvPr userDrawn="1"/>
        </p:nvCxnSpPr>
        <p:spPr>
          <a:xfrm>
            <a:off x="8850312" y="2170599"/>
            <a:ext cx="0" cy="4103201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Subtitle Placeholder 4">
            <a:extLst>
              <a:ext uri="{FF2B5EF4-FFF2-40B4-BE49-F238E27FC236}">
                <a16:creationId xmlns:a16="http://schemas.microsoft.com/office/drawing/2014/main" id="{D2CD3161-1F37-CDCA-3932-F76C72943866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8"/>
            </p:custDataLst>
          </p:nvPr>
        </p:nvSpPr>
        <p:spPr>
          <a:xfrm>
            <a:off x="8862247" y="2385156"/>
            <a:ext cx="2742379" cy="990217"/>
          </a:xfrm>
        </p:spPr>
        <p:txBody>
          <a:bodyPr wrap="square" lIns="216000" tIns="216000" rIns="0" bIns="216000" anchor="ctr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0" name="Text Placeholder 4">
            <a:extLst>
              <a:ext uri="{FF2B5EF4-FFF2-40B4-BE49-F238E27FC236}">
                <a16:creationId xmlns:a16="http://schemas.microsoft.com/office/drawing/2014/main" id="{C07684AA-8B9F-5DEE-CF98-7BBFAB9249D7}"/>
              </a:ext>
            </a:extLst>
          </p:cNvPr>
          <p:cNvSpPr>
            <a:spLocks noGrp="1"/>
          </p:cNvSpPr>
          <p:nvPr>
            <p:ph type="body" idx="34" hasCustomPrompt="1"/>
            <p:custDataLst>
              <p:tags r:id="rId9"/>
            </p:custDataLst>
          </p:nvPr>
        </p:nvSpPr>
        <p:spPr>
          <a:xfrm>
            <a:off x="8862247" y="3594946"/>
            <a:ext cx="2742378" cy="2664000"/>
          </a:xfrm>
        </p:spPr>
        <p:txBody>
          <a:bodyPr wrap="square" lIns="216000" tIns="432000" rIns="0" bIns="432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7E65A-2BB7-1978-4311-AF96513EE38C}"/>
              </a:ext>
            </a:extLst>
          </p:cNvPr>
          <p:cNvCxnSpPr>
            <a:cxnSpLocks/>
          </p:cNvCxnSpPr>
          <p:nvPr userDrawn="1"/>
        </p:nvCxnSpPr>
        <p:spPr>
          <a:xfrm>
            <a:off x="11600178" y="580390"/>
            <a:ext cx="0" cy="56896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F7B35CE9-4C20-F0F2-71F9-CE7306AF041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0"/>
            </p:custDataLst>
          </p:nvPr>
        </p:nvSpPr>
        <p:spPr>
          <a:xfrm>
            <a:off x="594577" y="1179705"/>
            <a:ext cx="11010048" cy="590931"/>
          </a:xfrm>
          <a:prstGeom prst="rect">
            <a:avLst/>
          </a:prstGeom>
        </p:spPr>
        <p:txBody>
          <a:bodyPr vert="horz" wrap="square" lIns="0" tIns="0" rIns="432000" bIns="0" rtlCol="0" anchor="t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536E5AC-42DA-A7AC-38F7-F334CF461F6D}"/>
              </a:ext>
            </a:extLst>
          </p:cNvPr>
          <p:cNvCxnSpPr>
            <a:cxnSpLocks/>
          </p:cNvCxnSpPr>
          <p:nvPr userDrawn="1"/>
        </p:nvCxnSpPr>
        <p:spPr>
          <a:xfrm>
            <a:off x="0" y="2172503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5875F32-E2A9-A35F-AA93-E0CFEF3BE134}"/>
              </a:ext>
            </a:extLst>
          </p:cNvPr>
          <p:cNvCxnSpPr>
            <a:cxnSpLocks/>
          </p:cNvCxnSpPr>
          <p:nvPr userDrawn="1"/>
        </p:nvCxnSpPr>
        <p:spPr>
          <a:xfrm>
            <a:off x="0" y="3588026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Free Badge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9762328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aseStudyV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277094"/>
            <a:ext cx="7042197" cy="1390665"/>
          </a:xfrm>
          <a:prstGeom prst="rect">
            <a:avLst/>
          </a:prstGeom>
        </p:spPr>
        <p:txBody>
          <a:bodyPr vert="horz" wrap="square" lIns="0" tIns="432000" rIns="0" bIns="36000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3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8075614" y="614044"/>
            <a:ext cx="3312696" cy="713218"/>
          </a:xfrm>
        </p:spPr>
        <p:txBody>
          <a:bodyPr wrap="square" lIns="0" tIns="432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6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7859713" y="584200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8075613" y="1354441"/>
            <a:ext cx="3312696" cy="3711259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CA33B3AB-642B-98DF-EAA6-D0181092B20A}"/>
              </a:ext>
            </a:extLst>
          </p:cNvPr>
          <p:cNvCxnSpPr>
            <a:cxnSpLocks/>
          </p:cNvCxnSpPr>
          <p:nvPr userDrawn="1"/>
        </p:nvCxnSpPr>
        <p:spPr>
          <a:xfrm>
            <a:off x="0" y="3360654"/>
            <a:ext cx="7859713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A8B71-BA18-E487-8428-80C9FB2E47F9}"/>
              </a:ext>
            </a:extLst>
          </p:cNvPr>
          <p:cNvCxnSpPr>
            <a:cxnSpLocks/>
          </p:cNvCxnSpPr>
          <p:nvPr userDrawn="1"/>
        </p:nvCxnSpPr>
        <p:spPr>
          <a:xfrm>
            <a:off x="11604626" y="578485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Subtitle Placeholder 1">
            <a:extLst>
              <a:ext uri="{FF2B5EF4-FFF2-40B4-BE49-F238E27FC236}">
                <a16:creationId xmlns:a16="http://schemas.microsoft.com/office/drawing/2014/main" id="{9AC123A0-B425-E99E-021A-93B0F4B9F1A1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617161" y="3368198"/>
            <a:ext cx="3312696" cy="713218"/>
          </a:xfrm>
        </p:spPr>
        <p:txBody>
          <a:bodyPr wrap="square" lIns="0" tIns="432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3" name="Text Placeholder 1">
            <a:extLst>
              <a:ext uri="{FF2B5EF4-FFF2-40B4-BE49-F238E27FC236}">
                <a16:creationId xmlns:a16="http://schemas.microsoft.com/office/drawing/2014/main" id="{F19858ED-AFA4-3420-C99F-FCBF42E5A211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617160" y="4108595"/>
            <a:ext cx="3312696" cy="2160065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2E9BD601-D994-3AB9-0401-F71E768F3C67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7"/>
            </p:custDataLst>
          </p:nvPr>
        </p:nvSpPr>
        <p:spPr>
          <a:xfrm>
            <a:off x="4332289" y="3368198"/>
            <a:ext cx="3312696" cy="713218"/>
          </a:xfrm>
        </p:spPr>
        <p:txBody>
          <a:bodyPr wrap="square" lIns="0" tIns="432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D5A2D8C5-F49C-8C31-E55E-FCD71E2FBE43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8"/>
            </p:custDataLst>
          </p:nvPr>
        </p:nvSpPr>
        <p:spPr>
          <a:xfrm>
            <a:off x="4332288" y="4108594"/>
            <a:ext cx="3312696" cy="2160000"/>
          </a:xfrm>
        </p:spPr>
        <p:txBody>
          <a:bodyPr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bg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DD76C48-1B90-863F-F2BE-C5EF6200DC9A}"/>
              </a:ext>
            </a:extLst>
          </p:cNvPr>
          <p:cNvCxnSpPr>
            <a:cxnSpLocks/>
          </p:cNvCxnSpPr>
          <p:nvPr userDrawn="1"/>
        </p:nvCxnSpPr>
        <p:spPr>
          <a:xfrm>
            <a:off x="4118820" y="3418529"/>
            <a:ext cx="0" cy="3439471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80C8B56-3759-5776-25F1-5D67F2CEB058}"/>
              </a:ext>
            </a:extLst>
          </p:cNvPr>
          <p:cNvGrpSpPr/>
          <p:nvPr userDrawn="1"/>
        </p:nvGrpSpPr>
        <p:grpSpPr>
          <a:xfrm>
            <a:off x="10476249" y="5119995"/>
            <a:ext cx="752528" cy="1129906"/>
            <a:chOff x="9321800" y="4884200"/>
            <a:chExt cx="871220" cy="1308120"/>
          </a:xfrm>
        </p:grpSpPr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A4DBA16-E307-803C-91AD-29E1C76D9428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1889B336-23E7-DC38-9B58-62F5E65301C6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BF438972-8274-998C-CA55-15D83FBE6442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9618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82815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foreAfter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432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2"/>
            </p:custDataLst>
          </p:nvPr>
        </p:nvSpPr>
        <p:spPr>
          <a:xfrm>
            <a:off x="594575" y="2756517"/>
            <a:ext cx="5285307" cy="713218"/>
          </a:xfrm>
        </p:spPr>
        <p:txBody>
          <a:bodyPr wrap="square" lIns="216000" tIns="216000" rIns="216000" bIns="21600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4"/>
            </p:custDataLst>
          </p:nvPr>
        </p:nvSpPr>
        <p:spPr>
          <a:xfrm>
            <a:off x="594575" y="3521818"/>
            <a:ext cx="5285305" cy="2745762"/>
          </a:xfrm>
        </p:spPr>
        <p:txBody>
          <a:bodyPr wrap="square" lIns="216000" tIns="216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2AEA327-EB09-B07E-43C1-862907F6CA3F}"/>
              </a:ext>
            </a:extLst>
          </p:cNvPr>
          <p:cNvCxnSpPr>
            <a:cxnSpLocks/>
          </p:cNvCxnSpPr>
          <p:nvPr userDrawn="1"/>
        </p:nvCxnSpPr>
        <p:spPr>
          <a:xfrm>
            <a:off x="0" y="255818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3F403946-BEE3-8FED-3401-70C2EE8AD61A}"/>
              </a:ext>
            </a:extLst>
          </p:cNvPr>
          <p:cNvSpPr/>
          <p:nvPr userDrawn="1"/>
        </p:nvSpPr>
        <p:spPr>
          <a:xfrm>
            <a:off x="587375" y="2749296"/>
            <a:ext cx="5285305" cy="353945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sp>
        <p:nvSpPr>
          <p:cNvPr id="6" name="Subtitle Placeholder 2">
            <a:extLst>
              <a:ext uri="{FF2B5EF4-FFF2-40B4-BE49-F238E27FC236}">
                <a16:creationId xmlns:a16="http://schemas.microsoft.com/office/drawing/2014/main" id="{352F9F88-74D8-A7F4-F0FD-154EF40F8F16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5"/>
            </p:custDataLst>
          </p:nvPr>
        </p:nvSpPr>
        <p:spPr>
          <a:xfrm>
            <a:off x="6312118" y="2756517"/>
            <a:ext cx="5285307" cy="713218"/>
          </a:xfrm>
        </p:spPr>
        <p:txBody>
          <a:bodyPr wrap="square" lIns="216000" tIns="216000" rIns="216000" bIns="216000" anchor="b" anchorCtr="0">
            <a:sp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1" name="Text Placeholder 2">
            <a:extLst>
              <a:ext uri="{FF2B5EF4-FFF2-40B4-BE49-F238E27FC236}">
                <a16:creationId xmlns:a16="http://schemas.microsoft.com/office/drawing/2014/main" id="{EF3E5279-25AF-75C4-E528-86A3C140E613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6"/>
            </p:custDataLst>
          </p:nvPr>
        </p:nvSpPr>
        <p:spPr>
          <a:xfrm>
            <a:off x="6312118" y="3521817"/>
            <a:ext cx="5285305" cy="2746800"/>
          </a:xfrm>
        </p:spPr>
        <p:txBody>
          <a:bodyPr wrap="square" lIns="216000" tIns="216000" rIns="216000" bIns="21600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68C15386-15E0-2FAB-88D1-F6D92FA15594}"/>
              </a:ext>
            </a:extLst>
          </p:cNvPr>
          <p:cNvSpPr/>
          <p:nvPr userDrawn="1"/>
        </p:nvSpPr>
        <p:spPr>
          <a:xfrm>
            <a:off x="6304918" y="2749296"/>
            <a:ext cx="5285305" cy="3539452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60A5935-A819-4222-1C9D-E20D4468AA4A}"/>
              </a:ext>
            </a:extLst>
          </p:cNvPr>
          <p:cNvCxnSpPr>
            <a:cxnSpLocks/>
          </p:cNvCxnSpPr>
          <p:nvPr userDrawn="1"/>
        </p:nvCxnSpPr>
        <p:spPr>
          <a:xfrm>
            <a:off x="587880" y="3495776"/>
            <a:ext cx="52848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77A9A161-256D-18DE-6DA3-73E8472FF7E8}"/>
              </a:ext>
            </a:extLst>
          </p:cNvPr>
          <p:cNvCxnSpPr>
            <a:cxnSpLocks/>
          </p:cNvCxnSpPr>
          <p:nvPr userDrawn="1"/>
        </p:nvCxnSpPr>
        <p:spPr>
          <a:xfrm>
            <a:off x="6304918" y="3495776"/>
            <a:ext cx="52848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7" name="Graphic 26" descr="Caret Right outline">
            <a:extLst>
              <a:ext uri="{FF2B5EF4-FFF2-40B4-BE49-F238E27FC236}">
                <a16:creationId xmlns:a16="http://schemas.microsoft.com/office/drawing/2014/main" id="{33E8A5B5-A62E-E1F9-BFCD-BC7E18C597F3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916000" y="4332926"/>
            <a:ext cx="360000" cy="360000"/>
          </a:xfrm>
          <a:prstGeom prst="rect">
            <a:avLst/>
          </a:prstGeom>
        </p:spPr>
      </p:pic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19338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V1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BE2217D-0250-8D3D-26F0-A444E9B1114C}"/>
              </a:ext>
            </a:extLst>
          </p:cNvPr>
          <p:cNvCxnSpPr>
            <a:cxnSpLocks/>
          </p:cNvCxnSpPr>
          <p:nvPr userDrawn="1"/>
        </p:nvCxnSpPr>
        <p:spPr>
          <a:xfrm>
            <a:off x="0" y="6258046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Graphic 3" descr="Open quotation mark with solid fill">
            <a:extLst>
              <a:ext uri="{FF2B5EF4-FFF2-40B4-BE49-F238E27FC236}">
                <a16:creationId xmlns:a16="http://schemas.microsoft.com/office/drawing/2014/main" id="{07EAA6AE-E0A1-6479-2255-050BFEF10C89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96068" y="1412240"/>
            <a:ext cx="1054644" cy="1054644"/>
          </a:xfrm>
          <a:prstGeom prst="rect">
            <a:avLst/>
          </a:prstGeom>
        </p:spPr>
      </p:pic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A08C7AC6-97A6-A36D-A617-B6919F39EFE2}"/>
              </a:ext>
            </a:extLst>
          </p:cNvPr>
          <p:cNvSpPr>
            <a:spLocks noGrp="1"/>
          </p:cNvSpPr>
          <p:nvPr>
            <p:ph type="body" idx="27" hasCustomPrompt="1"/>
            <p:custDataLst>
              <p:tags r:id="rId2"/>
            </p:custDataLst>
          </p:nvPr>
        </p:nvSpPr>
        <p:spPr>
          <a:xfrm>
            <a:off x="4116388" y="5537734"/>
            <a:ext cx="3959225" cy="724814"/>
          </a:xfrm>
        </p:spPr>
        <p:txBody>
          <a:bodyPr lIns="0" tIns="0" rIns="0" bIns="0" anchor="ctr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600"/>
              </a:spcBef>
              <a:buNone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6" name="Graphic 5" descr="Open quotation mark with solid fill">
            <a:extLst>
              <a:ext uri="{FF2B5EF4-FFF2-40B4-BE49-F238E27FC236}">
                <a16:creationId xmlns:a16="http://schemas.microsoft.com/office/drawing/2014/main" id="{98502203-81F5-FE1B-8EDD-13F90FF337A3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 rot="10800000">
            <a:off x="10547420" y="4401277"/>
            <a:ext cx="1054644" cy="1054644"/>
          </a:xfrm>
          <a:prstGeom prst="rect">
            <a:avLst/>
          </a:prstGeom>
        </p:spPr>
      </p:pic>
      <p:sp>
        <p:nvSpPr>
          <p:cNvPr id="8" name="Title Placeholder">
            <a:extLst>
              <a:ext uri="{FF2B5EF4-FFF2-40B4-BE49-F238E27FC236}">
                <a16:creationId xmlns:a16="http://schemas.microsoft.com/office/drawing/2014/main" id="{92C8D3C6-22DC-8CAD-F1D6-D5934324A46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1660101" y="2173272"/>
            <a:ext cx="8871799" cy="2511457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ctr">
              <a:lnSpc>
                <a:spcPct val="85000"/>
              </a:lnSpc>
              <a:defRPr sz="4800" b="0" spc="0">
                <a:solidFill>
                  <a:schemeClr val="bg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63292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urces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372644C4-949F-B70B-A127-5871047F6987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4575" y="1174438"/>
            <a:ext cx="11013131" cy="590931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27034E-BEE5-A3F1-CFE1-221A1E576191}"/>
              </a:ext>
            </a:extLst>
          </p:cNvPr>
          <p:cNvCxnSpPr>
            <a:cxnSpLocks/>
          </p:cNvCxnSpPr>
          <p:nvPr userDrawn="1"/>
        </p:nvCxnSpPr>
        <p:spPr>
          <a:xfrm>
            <a:off x="0" y="223246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469F4DF-F75D-E589-11AA-53E712E9E128}"/>
              </a:ext>
            </a:extLst>
          </p:cNvPr>
          <p:cNvCxnSpPr>
            <a:cxnSpLocks/>
          </p:cNvCxnSpPr>
          <p:nvPr userDrawn="1"/>
        </p:nvCxnSpPr>
        <p:spPr>
          <a:xfrm>
            <a:off x="587375" y="2232464"/>
            <a:ext cx="720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C3A782A-E589-A17B-4643-4A019AC66C19}"/>
              </a:ext>
            </a:extLst>
          </p:cNvPr>
          <p:cNvCxnSpPr>
            <a:cxnSpLocks/>
          </p:cNvCxnSpPr>
          <p:nvPr userDrawn="1"/>
        </p:nvCxnSpPr>
        <p:spPr>
          <a:xfrm>
            <a:off x="11590225" y="2232464"/>
            <a:ext cx="7200" cy="462553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22DF74-527D-D2BB-ABDF-8CCF9AB9263A}"/>
              </a:ext>
            </a:extLst>
          </p:cNvPr>
          <p:cNvSpPr>
            <a:spLocks noGrp="1"/>
          </p:cNvSpPr>
          <p:nvPr>
            <p:ph type="body" sz="quarter" idx="30"/>
            <p:custDataLst>
              <p:tags r:id="rId3"/>
            </p:custDataLst>
          </p:nvPr>
        </p:nvSpPr>
        <p:spPr>
          <a:xfrm>
            <a:off x="595824" y="2243619"/>
            <a:ext cx="11008800" cy="4028400"/>
          </a:xfrm>
        </p:spPr>
        <p:txBody>
          <a:bodyPr lIns="216000" tIns="216000" rIns="216000" bIns="216000" anchor="ctr" anchorCtr="0">
            <a:noAutofit/>
          </a:bodyPr>
          <a:lstStyle>
            <a:lvl1pPr marL="2286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1pPr>
            <a:lvl2pPr marL="6858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2pPr>
            <a:lvl3pPr marL="11430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3pPr>
            <a:lvl4pPr marL="16002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4pPr>
            <a:lvl5pPr marL="2057400" indent="-228600">
              <a:buClr>
                <a:schemeClr val="tx1"/>
              </a:buClr>
              <a:buFont typeface="Wingdings" panose="05000000000000000000" pitchFamily="2" charset="2"/>
              <a:buChar char="§"/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9320494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box5V1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ubtitle Placeholder 1">
            <a:extLst>
              <a:ext uri="{FF2B5EF4-FFF2-40B4-BE49-F238E27FC236}">
                <a16:creationId xmlns:a16="http://schemas.microsoft.com/office/drawing/2014/main" id="{8D9FEA22-AFCB-A310-E897-7095E020ED09}"/>
              </a:ext>
            </a:extLst>
          </p:cNvPr>
          <p:cNvSpPr>
            <a:spLocks noGrp="1"/>
          </p:cNvSpPr>
          <p:nvPr>
            <p:ph type="body" idx="26" hasCustomPrompt="1"/>
            <p:custDataLst>
              <p:tags r:id="rId1"/>
            </p:custDataLst>
          </p:nvPr>
        </p:nvSpPr>
        <p:spPr>
          <a:xfrm>
            <a:off x="594576" y="2802895"/>
            <a:ext cx="2016000" cy="774000"/>
          </a:xfrm>
        </p:spPr>
        <p:txBody>
          <a:bodyPr wrap="square" lIns="0" tIns="360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13" name="Text Placeholder 1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 hasCustomPrompt="1"/>
            <p:custDataLst>
              <p:tags r:id="rId3"/>
            </p:custDataLst>
          </p:nvPr>
        </p:nvSpPr>
        <p:spPr>
          <a:xfrm>
            <a:off x="594576" y="3609727"/>
            <a:ext cx="2016000" cy="2678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18" name="Subtitle Placeholder 2">
            <a:extLst>
              <a:ext uri="{FF2B5EF4-FFF2-40B4-BE49-F238E27FC236}">
                <a16:creationId xmlns:a16="http://schemas.microsoft.com/office/drawing/2014/main" id="{C5018DC3-7CFE-FE66-8938-1FBABE26A8CD}"/>
              </a:ext>
            </a:extLst>
          </p:cNvPr>
          <p:cNvSpPr>
            <a:spLocks noGrp="1"/>
          </p:cNvSpPr>
          <p:nvPr>
            <p:ph type="body" idx="29" hasCustomPrompt="1"/>
            <p:custDataLst>
              <p:tags r:id="rId4"/>
            </p:custDataLst>
          </p:nvPr>
        </p:nvSpPr>
        <p:spPr>
          <a:xfrm>
            <a:off x="2844888" y="2802895"/>
            <a:ext cx="2016000" cy="772107"/>
          </a:xfrm>
        </p:spPr>
        <p:txBody>
          <a:bodyPr wrap="square" lIns="0" tIns="360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9" name="Text Placeholder 2">
            <a:extLst>
              <a:ext uri="{FF2B5EF4-FFF2-40B4-BE49-F238E27FC236}">
                <a16:creationId xmlns:a16="http://schemas.microsoft.com/office/drawing/2014/main" id="{27855F53-C683-FEBF-9C34-854B367D05FB}"/>
              </a:ext>
            </a:extLst>
          </p:cNvPr>
          <p:cNvSpPr>
            <a:spLocks noGrp="1"/>
          </p:cNvSpPr>
          <p:nvPr>
            <p:ph type="body" idx="30" hasCustomPrompt="1"/>
            <p:custDataLst>
              <p:tags r:id="rId5"/>
            </p:custDataLst>
          </p:nvPr>
        </p:nvSpPr>
        <p:spPr>
          <a:xfrm>
            <a:off x="2844888" y="3611128"/>
            <a:ext cx="2016000" cy="2678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sp>
        <p:nvSpPr>
          <p:cNvPr id="20" name="Subtitle Placeholder 3">
            <a:extLst>
              <a:ext uri="{FF2B5EF4-FFF2-40B4-BE49-F238E27FC236}">
                <a16:creationId xmlns:a16="http://schemas.microsoft.com/office/drawing/2014/main" id="{6FB13E1B-5C4C-A2F6-3C1B-0E9BA6AC108C}"/>
              </a:ext>
            </a:extLst>
          </p:cNvPr>
          <p:cNvSpPr>
            <a:spLocks noGrp="1"/>
          </p:cNvSpPr>
          <p:nvPr>
            <p:ph type="body" idx="31" hasCustomPrompt="1"/>
            <p:custDataLst>
              <p:tags r:id="rId6"/>
            </p:custDataLst>
          </p:nvPr>
        </p:nvSpPr>
        <p:spPr>
          <a:xfrm>
            <a:off x="5095200" y="2802895"/>
            <a:ext cx="2016000" cy="774000"/>
          </a:xfrm>
        </p:spPr>
        <p:txBody>
          <a:bodyPr wrap="square" lIns="0" tIns="360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7"/>
            </p:custDataLst>
          </p:nvPr>
        </p:nvSpPr>
        <p:spPr>
          <a:xfrm>
            <a:off x="5095200" y="3611128"/>
            <a:ext cx="2016000" cy="2678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Placeholder">
            <a:extLst>
              <a:ext uri="{FF2B5EF4-FFF2-40B4-BE49-F238E27FC236}">
                <a16:creationId xmlns:a16="http://schemas.microsoft.com/office/drawing/2014/main" id="{B9E90B82-0696-65DA-675F-7E507F34C1AE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8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43200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add text</a:t>
            </a:r>
            <a:endParaRPr lang="ru-RU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366080-EE7B-EDD5-40B1-7C71B8DE8938}"/>
              </a:ext>
            </a:extLst>
          </p:cNvPr>
          <p:cNvCxnSpPr>
            <a:cxnSpLocks/>
          </p:cNvCxnSpPr>
          <p:nvPr userDrawn="1"/>
        </p:nvCxnSpPr>
        <p:spPr>
          <a:xfrm>
            <a:off x="581660" y="2558185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0E69D773-8BFE-34B4-DFA1-7D0302C13D87}"/>
              </a:ext>
            </a:extLst>
          </p:cNvPr>
          <p:cNvCxnSpPr>
            <a:cxnSpLocks/>
          </p:cNvCxnSpPr>
          <p:nvPr userDrawn="1"/>
        </p:nvCxnSpPr>
        <p:spPr>
          <a:xfrm>
            <a:off x="587375" y="584200"/>
            <a:ext cx="0" cy="1973985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" name="Subtitle Placeholder 4">
            <a:extLst>
              <a:ext uri="{FF2B5EF4-FFF2-40B4-BE49-F238E27FC236}">
                <a16:creationId xmlns:a16="http://schemas.microsoft.com/office/drawing/2014/main" id="{9C61E073-D317-96E9-F0C2-ED383C93E029}"/>
              </a:ext>
            </a:extLst>
          </p:cNvPr>
          <p:cNvSpPr>
            <a:spLocks noGrp="1"/>
          </p:cNvSpPr>
          <p:nvPr>
            <p:ph type="body" idx="46" hasCustomPrompt="1"/>
            <p:custDataLst>
              <p:tags r:id="rId9"/>
            </p:custDataLst>
          </p:nvPr>
        </p:nvSpPr>
        <p:spPr>
          <a:xfrm>
            <a:off x="7345512" y="2802895"/>
            <a:ext cx="2016000" cy="774000"/>
          </a:xfrm>
        </p:spPr>
        <p:txBody>
          <a:bodyPr wrap="square" lIns="0" tIns="360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5C3A85F-88C2-1B9A-EC64-181AE623C4B9}"/>
              </a:ext>
            </a:extLst>
          </p:cNvPr>
          <p:cNvSpPr>
            <a:spLocks noGrp="1"/>
          </p:cNvSpPr>
          <p:nvPr>
            <p:ph type="body" idx="47" hasCustomPrompt="1"/>
            <p:custDataLst>
              <p:tags r:id="rId10"/>
            </p:custDataLst>
          </p:nvPr>
        </p:nvSpPr>
        <p:spPr>
          <a:xfrm>
            <a:off x="7345512" y="3611128"/>
            <a:ext cx="2016000" cy="2678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6" name="Text Placeholder 5">
            <a:extLst>
              <a:ext uri="{FF2B5EF4-FFF2-40B4-BE49-F238E27FC236}">
                <a16:creationId xmlns:a16="http://schemas.microsoft.com/office/drawing/2014/main" id="{F37EB20F-1EFC-593E-D893-9E82002D916F}"/>
              </a:ext>
            </a:extLst>
          </p:cNvPr>
          <p:cNvSpPr>
            <a:spLocks noGrp="1"/>
          </p:cNvSpPr>
          <p:nvPr>
            <p:ph type="body" idx="49" hasCustomPrompt="1"/>
            <p:custDataLst>
              <p:tags r:id="rId11"/>
            </p:custDataLst>
          </p:nvPr>
        </p:nvSpPr>
        <p:spPr>
          <a:xfrm>
            <a:off x="9581424" y="3611128"/>
            <a:ext cx="2016000" cy="2678400"/>
          </a:xfrm>
        </p:spPr>
        <p:txBody>
          <a:bodyPr wrap="square" lIns="0" tIns="108000" rIns="0" bIns="0" anchor="t" anchorCtr="0">
            <a:noAutofit/>
          </a:bodyPr>
          <a:lstStyle>
            <a:lvl1pPr marL="0" indent="0" algn="l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17" name="Subtitle Placeholder 5">
            <a:extLst>
              <a:ext uri="{FF2B5EF4-FFF2-40B4-BE49-F238E27FC236}">
                <a16:creationId xmlns:a16="http://schemas.microsoft.com/office/drawing/2014/main" id="{1E005F1B-D554-1B9B-3A14-CFA7F95B98AF}"/>
              </a:ext>
            </a:extLst>
          </p:cNvPr>
          <p:cNvSpPr>
            <a:spLocks noGrp="1"/>
          </p:cNvSpPr>
          <p:nvPr>
            <p:ph type="body" idx="50" hasCustomPrompt="1"/>
            <p:custDataLst>
              <p:tags r:id="rId12"/>
            </p:custDataLst>
          </p:nvPr>
        </p:nvSpPr>
        <p:spPr>
          <a:xfrm>
            <a:off x="9581424" y="2802895"/>
            <a:ext cx="2016000" cy="774000"/>
          </a:xfrm>
        </p:spPr>
        <p:txBody>
          <a:bodyPr wrap="square" lIns="0" tIns="360000" rIns="0" bIns="0" anchor="b" anchorCtr="0">
            <a:noAutofit/>
          </a:bodyPr>
          <a:lstStyle>
            <a:lvl1pPr marL="0" indent="0" algn="l">
              <a:spcBef>
                <a:spcPts val="600"/>
              </a:spcBef>
              <a:buNone/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add text</a:t>
            </a:r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1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4028995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ImageColumns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6B56496D-7285-1AFD-C145-4E4E571A185F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>
          <a:xfrm>
            <a:off x="588000" y="5858302"/>
            <a:ext cx="11016000" cy="415498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5" name="Subtitle Placeholder">
            <a:extLst>
              <a:ext uri="{FF2B5EF4-FFF2-40B4-BE49-F238E27FC236}">
                <a16:creationId xmlns:a16="http://schemas.microsoft.com/office/drawing/2014/main" id="{66E987A7-92A7-6340-30A7-15EB1DF48265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7207" y="1166559"/>
            <a:ext cx="11007418" cy="276999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>
              <a:defRPr sz="1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6" name="Picture Placeholder 11">
            <a:extLst>
              <a:ext uri="{FF2B5EF4-FFF2-40B4-BE49-F238E27FC236}">
                <a16:creationId xmlns:a16="http://schemas.microsoft.com/office/drawing/2014/main" id="{7D5F11FA-E169-EFB4-9AA0-8CC85E5C16F9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587375" y="1562584"/>
            <a:ext cx="11017250" cy="4079720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0501067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mage-bullets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6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7309C13-EDBF-C4F9-1A6B-7CEA3EA8B6FA}"/>
              </a:ext>
            </a:extLst>
          </p:cNvPr>
          <p:cNvCxnSpPr>
            <a:cxnSpLocks/>
          </p:cNvCxnSpPr>
          <p:nvPr userDrawn="1"/>
        </p:nvCxnSpPr>
        <p:spPr>
          <a:xfrm>
            <a:off x="6096000" y="584200"/>
            <a:ext cx="0" cy="627380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13" name="Text Placeholder">
            <a:extLst>
              <a:ext uri="{FF2B5EF4-FFF2-40B4-BE49-F238E27FC236}">
                <a16:creationId xmlns:a16="http://schemas.microsoft.com/office/drawing/2014/main" id="{65CE0879-97A8-9017-3FE7-E92414DCB21F}"/>
              </a:ext>
            </a:extLst>
          </p:cNvPr>
          <p:cNvSpPr>
            <a:spLocks noGrp="1"/>
          </p:cNvSpPr>
          <p:nvPr>
            <p:ph type="body" idx="25"/>
            <p:custDataLst>
              <p:tags r:id="rId2"/>
            </p:custDataLst>
          </p:nvPr>
        </p:nvSpPr>
        <p:spPr>
          <a:xfrm>
            <a:off x="594575" y="2973033"/>
            <a:ext cx="5400674" cy="3303249"/>
          </a:xfrm>
        </p:spPr>
        <p:txBody>
          <a:bodyPr lIns="0" tIns="216000" rIns="360000" bIns="0" anchor="t" anchorCtr="0">
            <a:noAutofit/>
          </a:bodyPr>
          <a:lstStyle>
            <a:lvl1pPr marL="0" marR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3525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</a:p>
        </p:txBody>
      </p:sp>
      <p:sp>
        <p:nvSpPr>
          <p:cNvPr id="16" name="Picture Placeholder 19">
            <a:extLst>
              <a:ext uri="{FF2B5EF4-FFF2-40B4-BE49-F238E27FC236}">
                <a16:creationId xmlns:a16="http://schemas.microsoft.com/office/drawing/2014/main" id="{FBBCC708-0B85-A45B-2116-865C7249FBE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12313" y="805916"/>
            <a:ext cx="5076000" cy="6052083"/>
          </a:xfrm>
          <a:prstGeom prst="rect">
            <a:avLst/>
          </a:prstGeom>
        </p:spPr>
        <p:txBody>
          <a:bodyPr/>
          <a:lstStyle/>
          <a:p>
            <a:endParaRPr lang="ru-RU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65A8B71-BA18-E487-8428-80C9FB2E47F9}"/>
              </a:ext>
            </a:extLst>
          </p:cNvPr>
          <p:cNvCxnSpPr>
            <a:cxnSpLocks/>
          </p:cNvCxnSpPr>
          <p:nvPr userDrawn="1"/>
        </p:nvCxnSpPr>
        <p:spPr>
          <a:xfrm>
            <a:off x="11604626" y="578485"/>
            <a:ext cx="0" cy="62738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itle 1">
            <a:extLst>
              <a:ext uri="{FF2B5EF4-FFF2-40B4-BE49-F238E27FC236}">
                <a16:creationId xmlns:a16="http://schemas.microsoft.com/office/drawing/2014/main" id="{34CA06CE-2808-948B-D175-4C60C6EB331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875819"/>
            <a:ext cx="5392799" cy="1772793"/>
          </a:xfrm>
          <a:prstGeom prst="rect">
            <a:avLst/>
          </a:prstGeom>
        </p:spPr>
        <p:txBody>
          <a:bodyPr vert="horz" wrap="square" lIns="0" tIns="0" rIns="21600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TEXTSTYLES</a:t>
            </a:r>
            <a:endParaRPr lang="ru-RU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A7C7635-28B5-AD39-85A2-211C7345479C}"/>
              </a:ext>
            </a:extLst>
          </p:cNvPr>
          <p:cNvCxnSpPr>
            <a:cxnSpLocks/>
          </p:cNvCxnSpPr>
          <p:nvPr userDrawn="1"/>
        </p:nvCxnSpPr>
        <p:spPr>
          <a:xfrm>
            <a:off x="0" y="2860718"/>
            <a:ext cx="6096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1233667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-screen-chart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" name="Text Placeholder">
            <a:extLst>
              <a:ext uri="{FF2B5EF4-FFF2-40B4-BE49-F238E27FC236}">
                <a16:creationId xmlns:a16="http://schemas.microsoft.com/office/drawing/2014/main" id="{6B56496D-7285-1AFD-C145-4E4E571A185F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>
          <a:xfrm>
            <a:off x="588000" y="5515451"/>
            <a:ext cx="11016000" cy="758349"/>
          </a:xfrm>
        </p:spPr>
        <p:txBody>
          <a:bodyPr lIns="0" tIns="0" rIns="0" bIns="0" anchor="b" anchorCtr="0">
            <a:noAutofit/>
          </a:bodyPr>
          <a:lstStyle>
            <a:lvl1pPr marL="0" indent="0" algn="ctr">
              <a:lnSpc>
                <a:spcPct val="120000"/>
              </a:lnSpc>
              <a:spcBef>
                <a:spcPts val="0"/>
              </a:spcBef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  <a:endParaRPr lang="ru-RU" dirty="0"/>
          </a:p>
        </p:txBody>
      </p:sp>
      <p:sp>
        <p:nvSpPr>
          <p:cNvPr id="8" name="Chart Placeholder 7">
            <a:extLst>
              <a:ext uri="{FF2B5EF4-FFF2-40B4-BE49-F238E27FC236}">
                <a16:creationId xmlns:a16="http://schemas.microsoft.com/office/drawing/2014/main" id="{F9D83238-291C-9AA1-5E21-5E21DB330406}"/>
              </a:ext>
            </a:extLst>
          </p:cNvPr>
          <p:cNvSpPr>
            <a:spLocks noGrp="1"/>
          </p:cNvSpPr>
          <p:nvPr>
            <p:ph type="chart" sz="quarter" idx="29"/>
          </p:nvPr>
        </p:nvSpPr>
        <p:spPr>
          <a:xfrm>
            <a:off x="588000" y="2218198"/>
            <a:ext cx="11016000" cy="3136736"/>
          </a:xfrm>
        </p:spPr>
        <p:txBody>
          <a:bodyPr/>
          <a:lstStyle/>
          <a:p>
            <a:endParaRPr lang="ru-RU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326A91E9-A967-8258-6977-D3382EFE90F0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3"/>
            </p:custDataLst>
          </p:nvPr>
        </p:nvSpPr>
        <p:spPr>
          <a:xfrm>
            <a:off x="594575" y="918382"/>
            <a:ext cx="11010048" cy="1181862"/>
          </a:xfrm>
          <a:prstGeom prst="rect">
            <a:avLst/>
          </a:prstGeom>
        </p:spPr>
        <p:txBody>
          <a:bodyPr vert="horz" wrap="square" lIns="0" tIns="0" rIns="36000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TEXTSTYLES</a:t>
            </a:r>
            <a:endParaRPr lang="ru-RU" dirty="0"/>
          </a:p>
        </p:txBody>
      </p:sp>
      <p:pic>
        <p:nvPicPr>
          <p:cNvPr id="3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5324901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lle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5" y="1160463"/>
            <a:ext cx="4963553" cy="3545586"/>
          </a:xfrm>
          <a:prstGeom prst="rect">
            <a:avLst/>
          </a:prstGeom>
        </p:spPr>
        <p:txBody>
          <a:bodyPr vert="horz" wrap="square" lIns="0" tIns="0" rIns="0" bIns="0" rtlCol="0" anchor="t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TEXTSTYLES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4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21" name="Text Placeholder">
            <a:extLst>
              <a:ext uri="{FF2B5EF4-FFF2-40B4-BE49-F238E27FC236}">
                <a16:creationId xmlns:a16="http://schemas.microsoft.com/office/drawing/2014/main" id="{AB2E83E1-490A-9AF5-0A8D-9BB8566C8AD0}"/>
              </a:ext>
            </a:extLst>
          </p:cNvPr>
          <p:cNvSpPr>
            <a:spLocks noGrp="1"/>
          </p:cNvSpPr>
          <p:nvPr>
            <p:ph type="body" idx="32"/>
            <p:custDataLst>
              <p:tags r:id="rId3"/>
            </p:custDataLst>
          </p:nvPr>
        </p:nvSpPr>
        <p:spPr>
          <a:xfrm>
            <a:off x="6102096" y="1160463"/>
            <a:ext cx="5400675" cy="5153398"/>
          </a:xfrm>
        </p:spPr>
        <p:txBody>
          <a:bodyPr wrap="square" lIns="216000" tIns="0" rIns="216000" bIns="0" anchor="t" anchorCtr="0">
            <a:noAutofit/>
          </a:bodyPr>
          <a:lstStyle>
            <a:lvl1pPr marL="0" marR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4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styles</a:t>
            </a:r>
            <a:endParaRPr lang="ru-RU" dirty="0"/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6216B9EA-7A6C-2515-FC5B-FDEF4798CB0F}"/>
              </a:ext>
            </a:extLst>
          </p:cNvPr>
          <p:cNvCxnSpPr>
            <a:cxnSpLocks/>
          </p:cNvCxnSpPr>
          <p:nvPr userDrawn="1"/>
        </p:nvCxnSpPr>
        <p:spPr>
          <a:xfrm>
            <a:off x="5994575" y="584200"/>
            <a:ext cx="0" cy="627380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4547E65A-2BB7-1978-4311-AF96513EE38C}"/>
              </a:ext>
            </a:extLst>
          </p:cNvPr>
          <p:cNvCxnSpPr>
            <a:cxnSpLocks/>
          </p:cNvCxnSpPr>
          <p:nvPr userDrawn="1"/>
        </p:nvCxnSpPr>
        <p:spPr>
          <a:xfrm>
            <a:off x="11600178" y="580390"/>
            <a:ext cx="0" cy="627761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EA6DBAA-1909-A19D-77BA-A58426884373}"/>
              </a:ext>
            </a:extLst>
          </p:cNvPr>
          <p:cNvGrpSpPr/>
          <p:nvPr userDrawn="1"/>
        </p:nvGrpSpPr>
        <p:grpSpPr>
          <a:xfrm>
            <a:off x="591821" y="5143894"/>
            <a:ext cx="752528" cy="1129906"/>
            <a:chOff x="9321800" y="4884200"/>
            <a:chExt cx="871220" cy="1308120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9D79059E-2C6D-2AA4-9185-FC5A53732021}"/>
                </a:ext>
              </a:extLst>
            </p:cNvPr>
            <p:cNvSpPr/>
            <p:nvPr/>
          </p:nvSpPr>
          <p:spPr>
            <a:xfrm>
              <a:off x="9321800" y="488420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C0C7AB86-A005-86F2-34EF-44292647F886}"/>
                </a:ext>
              </a:extLst>
            </p:cNvPr>
            <p:cNvSpPr/>
            <p:nvPr/>
          </p:nvSpPr>
          <p:spPr>
            <a:xfrm>
              <a:off x="9508490" y="505946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01D1B78E-93AE-F8B1-FB3B-1234B23B43C8}"/>
                </a:ext>
              </a:extLst>
            </p:cNvPr>
            <p:cNvSpPr/>
            <p:nvPr/>
          </p:nvSpPr>
          <p:spPr>
            <a:xfrm>
              <a:off x="9695180" y="5234720"/>
              <a:ext cx="497840" cy="957600"/>
            </a:xfrm>
            <a:prstGeom prst="rect">
              <a:avLst/>
            </a:prstGeom>
            <a:noFill/>
            <a:ln w="127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>
                <a:solidFill>
                  <a:schemeClr val="bg1"/>
                </a:solidFill>
              </a:endParaRPr>
            </a:p>
          </p:txBody>
        </p:sp>
      </p:grp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89428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sp>
        <p:nvSpPr>
          <p:cNvPr id="3" name="Title Placeholder">
            <a:extLst>
              <a:ext uri="{FF2B5EF4-FFF2-40B4-BE49-F238E27FC236}">
                <a16:creationId xmlns:a16="http://schemas.microsoft.com/office/drawing/2014/main" id="{E92D9940-C033-4729-0CD0-9118DC4A882D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2"/>
            </p:custDataLst>
          </p:nvPr>
        </p:nvSpPr>
        <p:spPr>
          <a:xfrm>
            <a:off x="594576" y="1031060"/>
            <a:ext cx="11017250" cy="1181862"/>
          </a:xfrm>
          <a:prstGeom prst="rect">
            <a:avLst/>
          </a:prstGeom>
        </p:spPr>
        <p:txBody>
          <a:bodyPr vert="horz" wrap="square" lIns="0" tIns="0" rIns="0" bIns="0" rtlCol="0" anchor="ctr" anchorCtr="0">
            <a:no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/>
              <a:t>Click to add text</a:t>
            </a:r>
            <a:endParaRPr lang="ru-RU" dirty="0"/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E93AD0F5-4571-EE9A-315A-EDE1447DDAFB}"/>
              </a:ext>
            </a:extLst>
          </p:cNvPr>
          <p:cNvCxnSpPr>
            <a:cxnSpLocks/>
          </p:cNvCxnSpPr>
          <p:nvPr userDrawn="1"/>
        </p:nvCxnSpPr>
        <p:spPr>
          <a:xfrm>
            <a:off x="0" y="2558185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32210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1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/>
              <a:t>Click to add text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366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1783656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-bullets"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60463"/>
            <a:ext cx="11010048" cy="590931"/>
          </a:xfrm>
          <a:prstGeom prst="rect">
            <a:avLst/>
          </a:prstGeom>
        </p:spPr>
        <p:txBody>
          <a:bodyPr vert="horz" wrap="square" lIns="0" tIns="0" rIns="0" bIns="0" rtlCol="0" anchor="ctr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bg1">
                    <a:alpha val="6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51" name="Subtitle Placeholder 1">
            <a:extLst>
              <a:ext uri="{FF2B5EF4-FFF2-40B4-BE49-F238E27FC236}">
                <a16:creationId xmlns:a16="http://schemas.microsoft.com/office/drawing/2014/main" id="{13C8BE76-CFFC-E018-C975-32281471FB65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3"/>
            </p:custDataLst>
          </p:nvPr>
        </p:nvSpPr>
        <p:spPr>
          <a:xfrm>
            <a:off x="594577" y="2464776"/>
            <a:ext cx="5399998" cy="3816429"/>
          </a:xfrm>
        </p:spPr>
        <p:txBody>
          <a:bodyPr wrap="square" lIns="0" tIns="0" rIns="180000" bIns="0" anchor="t" anchorCtr="0">
            <a:spAutoFit/>
          </a:bodyPr>
          <a:lstStyle>
            <a:lvl1pPr marL="0" marR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AD3041C-F434-6548-B762-64A8E9FF45CF}"/>
              </a:ext>
            </a:extLst>
          </p:cNvPr>
          <p:cNvCxnSpPr>
            <a:cxnSpLocks/>
          </p:cNvCxnSpPr>
          <p:nvPr userDrawn="1"/>
        </p:nvCxnSpPr>
        <p:spPr>
          <a:xfrm>
            <a:off x="0" y="2129108"/>
            <a:ext cx="12192000" cy="0"/>
          </a:xfrm>
          <a:prstGeom prst="line">
            <a:avLst/>
          </a:prstGeom>
          <a:ln w="12700">
            <a:solidFill>
              <a:schemeClr val="accent6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Subtitle Placeholder 2">
            <a:extLst>
              <a:ext uri="{FF2B5EF4-FFF2-40B4-BE49-F238E27FC236}">
                <a16:creationId xmlns:a16="http://schemas.microsoft.com/office/drawing/2014/main" id="{786EA5A2-A5ED-FF9B-15F3-3B62F1A24CA8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4"/>
            </p:custDataLst>
          </p:nvPr>
        </p:nvSpPr>
        <p:spPr>
          <a:xfrm>
            <a:off x="6204627" y="2464776"/>
            <a:ext cx="5399998" cy="3816429"/>
          </a:xfrm>
        </p:spPr>
        <p:txBody>
          <a:bodyPr wrap="square" lIns="180000" tIns="0" rIns="0" bIns="0" anchor="t" anchorCtr="0">
            <a:spAutoFit/>
          </a:bodyPr>
          <a:lstStyle>
            <a:lvl1pPr marL="0" marR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 sz="1800" b="0" spc="0" baseline="0">
                <a:solidFill>
                  <a:schemeClr val="bg1"/>
                </a:solidFill>
                <a:latin typeface="+mj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Courier New" panose="02070309020205020404" pitchFamily="49" charset="0"/>
              <a:buChar char="o"/>
              <a:tabLst/>
              <a:defRPr/>
            </a:pPr>
            <a:r>
              <a:rPr lang="en-US" dirty="0"/>
              <a:t>Click To Edit Master Text Style</a:t>
            </a:r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173354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-bullets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79705"/>
            <a:ext cx="11010048" cy="590931"/>
          </a:xfrm>
          <a:prstGeom prst="rect">
            <a:avLst/>
          </a:prstGeom>
        </p:spPr>
        <p:txBody>
          <a:bodyPr vert="horz" wrap="square" lIns="0" tIns="0" rIns="432000" bIns="0" rtlCol="0" anchor="t" anchorCtr="0">
            <a:spAutoFit/>
          </a:bodyPr>
          <a:lstStyle>
            <a:lvl1pPr algn="l">
              <a:lnSpc>
                <a:spcPct val="80000"/>
              </a:lnSpc>
              <a:defRPr sz="4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1604625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EFDD6C-ABEF-2720-DAFC-4DCFB308060A}"/>
              </a:ext>
            </a:extLst>
          </p:cNvPr>
          <p:cNvCxnSpPr>
            <a:cxnSpLocks/>
          </p:cNvCxnSpPr>
          <p:nvPr userDrawn="1"/>
        </p:nvCxnSpPr>
        <p:spPr>
          <a:xfrm>
            <a:off x="11598840" y="578484"/>
            <a:ext cx="0" cy="6279516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Footer Placeholder">
            <a:extLst>
              <a:ext uri="{FF2B5EF4-FFF2-40B4-BE49-F238E27FC236}">
                <a16:creationId xmlns:a16="http://schemas.microsoft.com/office/drawing/2014/main" id="{99EF999D-B22E-F0A3-F848-5E6BA7CFE133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5" name="Text Placeholder 1">
            <a:extLst>
              <a:ext uri="{FF2B5EF4-FFF2-40B4-BE49-F238E27FC236}">
                <a16:creationId xmlns:a16="http://schemas.microsoft.com/office/drawing/2014/main" id="{F6659B76-CC83-779C-D4FA-28BF7DB6E1B3}"/>
              </a:ext>
            </a:extLst>
          </p:cNvPr>
          <p:cNvSpPr>
            <a:spLocks noGrp="1"/>
          </p:cNvSpPr>
          <p:nvPr>
            <p:ph type="body" idx="32" hasCustomPrompt="1"/>
            <p:custDataLst>
              <p:tags r:id="rId3"/>
            </p:custDataLst>
          </p:nvPr>
        </p:nvSpPr>
        <p:spPr>
          <a:xfrm>
            <a:off x="594577" y="1966747"/>
            <a:ext cx="5399998" cy="4308872"/>
          </a:xfrm>
        </p:spPr>
        <p:txBody>
          <a:bodyPr wrap="square" lIns="0" tIns="0" rIns="432000" bIns="0" anchor="ctr" anchorCtr="0">
            <a:spAutoFit/>
          </a:bodyPr>
          <a:lstStyle>
            <a:lvl1pPr marL="0" marR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 sz="1400" b="0" spc="0" baseline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</p:txBody>
      </p:sp>
      <p:sp>
        <p:nvSpPr>
          <p:cNvPr id="2" name="Text Placeholder 2">
            <a:extLst>
              <a:ext uri="{FF2B5EF4-FFF2-40B4-BE49-F238E27FC236}">
                <a16:creationId xmlns:a16="http://schemas.microsoft.com/office/drawing/2014/main" id="{4541B03D-92EF-C6DB-BFA8-A9918E84EB80}"/>
              </a:ext>
            </a:extLst>
          </p:cNvPr>
          <p:cNvSpPr>
            <a:spLocks noGrp="1"/>
          </p:cNvSpPr>
          <p:nvPr>
            <p:ph type="body" idx="33" hasCustomPrompt="1"/>
            <p:custDataLst>
              <p:tags r:id="rId4"/>
            </p:custDataLst>
          </p:nvPr>
        </p:nvSpPr>
        <p:spPr>
          <a:xfrm>
            <a:off x="6212936" y="1966747"/>
            <a:ext cx="5399998" cy="4308872"/>
          </a:xfrm>
        </p:spPr>
        <p:txBody>
          <a:bodyPr wrap="square" lIns="0" tIns="0" rIns="432000" bIns="0" anchor="ctr" anchorCtr="0">
            <a:spAutoFit/>
          </a:bodyPr>
          <a:lstStyle>
            <a:lvl1pPr marL="0" marR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 sz="1400" b="0" spc="0" baseline="0">
                <a:solidFill>
                  <a:schemeClr val="tx1"/>
                </a:solidFill>
                <a:latin typeface="+mn-lt"/>
                <a:cs typeface="Times New Roman" panose="02020603050405020304" pitchFamily="18" charset="0"/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  <a:endParaRPr lang="ru-RU" dirty="0"/>
          </a:p>
          <a:p>
            <a:pPr lvl="0"/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  <a:p>
            <a:pPr marL="0" marR="0" lvl="0" indent="26670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Tx/>
              <a:buSzTx/>
              <a:buFont typeface="Georgia" panose="02040502050405020303" pitchFamily="18" charset="0"/>
              <a:buChar char="&gt;"/>
              <a:tabLst/>
              <a:defRPr/>
            </a:pPr>
            <a:r>
              <a:rPr lang="en-US" dirty="0"/>
              <a:t>Click To Edit Master Text Style</a:t>
            </a:r>
            <a:endParaRPr lang="ru-RU" dirty="0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00446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-detailed">
    <p:bg>
      <p:bgPr>
        <a:gradFill>
          <a:gsLst>
            <a:gs pos="0">
              <a:schemeClr val="accent6"/>
            </a:gs>
            <a:gs pos="100000">
              <a:schemeClr val="accent5"/>
            </a:gs>
          </a:gsLst>
          <a:lin ang="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">
            <a:extLst>
              <a:ext uri="{FF2B5EF4-FFF2-40B4-BE49-F238E27FC236}">
                <a16:creationId xmlns:a16="http://schemas.microsoft.com/office/drawing/2014/main" id="{365F4140-01A9-CA27-95B0-9995EFE83268}"/>
              </a:ext>
            </a:extLst>
          </p:cNvPr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594577" y="1160463"/>
            <a:ext cx="11010048" cy="221599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lnSpc>
                <a:spcPct val="80000"/>
              </a:lnSpc>
              <a:defRPr sz="1800" b="0" spc="0" baseline="0">
                <a:solidFill>
                  <a:schemeClr val="tx1"/>
                </a:solidFill>
                <a:latin typeface="+mj-lt"/>
                <a:cs typeface="Times New Roman" panose="02020603050405020304" pitchFamily="18" charset="0"/>
              </a:defRPr>
            </a:lvl1pPr>
          </a:lstStyle>
          <a:p>
            <a:pPr lvl="0"/>
            <a:r>
              <a:rPr lang="en-US" dirty="0"/>
              <a:t>Click To Edit Master Text</a:t>
            </a:r>
            <a:endParaRPr lang="ru-RU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BCE0264E-AB3A-6E18-C134-CD1B1E3547EF}"/>
              </a:ext>
            </a:extLst>
          </p:cNvPr>
          <p:cNvCxnSpPr>
            <a:cxnSpLocks/>
          </p:cNvCxnSpPr>
          <p:nvPr userDrawn="1"/>
        </p:nvCxnSpPr>
        <p:spPr>
          <a:xfrm>
            <a:off x="0" y="584200"/>
            <a:ext cx="12192000" cy="0"/>
          </a:xfrm>
          <a:prstGeom prst="line">
            <a:avLst/>
          </a:prstGeom>
          <a:ln w="12700">
            <a:solidFill>
              <a:schemeClr val="accent4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">
            <a:extLst>
              <a:ext uri="{FF2B5EF4-FFF2-40B4-BE49-F238E27FC236}">
                <a16:creationId xmlns:a16="http://schemas.microsoft.com/office/drawing/2014/main" id="{6761FD8A-2BA1-C48E-9CDB-D28076A33A20}"/>
              </a:ext>
            </a:extLst>
          </p:cNvPr>
          <p:cNvSpPr>
            <a:spLocks noGrp="1"/>
          </p:cNvSpPr>
          <p:nvPr>
            <p:ph type="body" sz="quarter" idx="28" hasCustomPrompt="1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wrap="square" lIns="0" tIns="0" rIns="0" bIns="0">
            <a:sp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300">
                <a:solidFill>
                  <a:schemeClr val="tx1">
                    <a:alpha val="40000"/>
                  </a:schemeClr>
                </a:solidFill>
                <a:latin typeface="+mn-lt"/>
              </a:defRPr>
            </a:lvl1pPr>
            <a:lvl5pPr marL="1828800" indent="0">
              <a:buNone/>
              <a:defRPr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dirty="0"/>
              <a:t>Footer Placeholder</a:t>
            </a:r>
            <a:endParaRPr lang="ru-RU" dirty="0"/>
          </a:p>
        </p:txBody>
      </p:sp>
      <p:sp>
        <p:nvSpPr>
          <p:cNvPr id="6" name="Table">
            <a:extLst>
              <a:ext uri="{FF2B5EF4-FFF2-40B4-BE49-F238E27FC236}">
                <a16:creationId xmlns:a16="http://schemas.microsoft.com/office/drawing/2014/main" id="{8BCF2D5E-9CBE-B8D5-DB2E-37E20FC40A80}"/>
              </a:ext>
            </a:extLst>
          </p:cNvPr>
          <p:cNvSpPr>
            <a:spLocks noGrp="1"/>
          </p:cNvSpPr>
          <p:nvPr>
            <p:ph type="tbl" sz="quarter" idx="29"/>
          </p:nvPr>
        </p:nvSpPr>
        <p:spPr>
          <a:xfrm>
            <a:off x="594576" y="1615440"/>
            <a:ext cx="11010049" cy="4658360"/>
          </a:xfrm>
        </p:spPr>
        <p:txBody>
          <a:bodyPr/>
          <a:lstStyle/>
          <a:p>
            <a:endParaRPr lang="ru-RU"/>
          </a:p>
        </p:txBody>
      </p:sp>
      <p:pic>
        <p:nvPicPr>
          <p:cNvPr id="8" name="Free Badge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526400" y="6429600"/>
            <a:ext cx="1134000" cy="27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73791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e-DE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455663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26" Type="http://schemas.openxmlformats.org/officeDocument/2006/relationships/slideLayout" Target="../slideLayouts/slideLayout37.xml"/><Relationship Id="rId21" Type="http://schemas.openxmlformats.org/officeDocument/2006/relationships/slideLayout" Target="../slideLayouts/slideLayout32.xml"/><Relationship Id="rId42" Type="http://schemas.openxmlformats.org/officeDocument/2006/relationships/slideLayout" Target="../slideLayouts/slideLayout53.xml"/><Relationship Id="rId47" Type="http://schemas.openxmlformats.org/officeDocument/2006/relationships/slideLayout" Target="../slideLayouts/slideLayout58.xml"/><Relationship Id="rId63" Type="http://schemas.openxmlformats.org/officeDocument/2006/relationships/slideLayout" Target="../slideLayouts/slideLayout74.xml"/><Relationship Id="rId68" Type="http://schemas.openxmlformats.org/officeDocument/2006/relationships/slideLayout" Target="../slideLayouts/slideLayout79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40.xml"/><Relationship Id="rId11" Type="http://schemas.openxmlformats.org/officeDocument/2006/relationships/slideLayout" Target="../slideLayouts/slideLayout22.xml"/><Relationship Id="rId24" Type="http://schemas.openxmlformats.org/officeDocument/2006/relationships/slideLayout" Target="../slideLayouts/slideLayout35.xml"/><Relationship Id="rId32" Type="http://schemas.openxmlformats.org/officeDocument/2006/relationships/slideLayout" Target="../slideLayouts/slideLayout43.xml"/><Relationship Id="rId37" Type="http://schemas.openxmlformats.org/officeDocument/2006/relationships/slideLayout" Target="../slideLayouts/slideLayout48.xml"/><Relationship Id="rId40" Type="http://schemas.openxmlformats.org/officeDocument/2006/relationships/slideLayout" Target="../slideLayouts/slideLayout51.xml"/><Relationship Id="rId45" Type="http://schemas.openxmlformats.org/officeDocument/2006/relationships/slideLayout" Target="../slideLayouts/slideLayout56.xml"/><Relationship Id="rId53" Type="http://schemas.openxmlformats.org/officeDocument/2006/relationships/slideLayout" Target="../slideLayouts/slideLayout64.xml"/><Relationship Id="rId58" Type="http://schemas.openxmlformats.org/officeDocument/2006/relationships/slideLayout" Target="../slideLayouts/slideLayout69.xml"/><Relationship Id="rId66" Type="http://schemas.openxmlformats.org/officeDocument/2006/relationships/slideLayout" Target="../slideLayouts/slideLayout77.xml"/><Relationship Id="rId74" Type="http://schemas.openxmlformats.org/officeDocument/2006/relationships/tags" Target="../tags/tag2.xml"/><Relationship Id="rId5" Type="http://schemas.openxmlformats.org/officeDocument/2006/relationships/slideLayout" Target="../slideLayouts/slideLayout16.xml"/><Relationship Id="rId61" Type="http://schemas.openxmlformats.org/officeDocument/2006/relationships/slideLayout" Target="../slideLayouts/slideLayout72.xml"/><Relationship Id="rId1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25.xml"/><Relationship Id="rId22" Type="http://schemas.openxmlformats.org/officeDocument/2006/relationships/slideLayout" Target="../slideLayouts/slideLayout33.xml"/><Relationship Id="rId27" Type="http://schemas.openxmlformats.org/officeDocument/2006/relationships/slideLayout" Target="../slideLayouts/slideLayout38.xml"/><Relationship Id="rId30" Type="http://schemas.openxmlformats.org/officeDocument/2006/relationships/slideLayout" Target="../slideLayouts/slideLayout41.xml"/><Relationship Id="rId35" Type="http://schemas.openxmlformats.org/officeDocument/2006/relationships/slideLayout" Target="../slideLayouts/slideLayout46.xml"/><Relationship Id="rId43" Type="http://schemas.openxmlformats.org/officeDocument/2006/relationships/slideLayout" Target="../slideLayouts/slideLayout54.xml"/><Relationship Id="rId48" Type="http://schemas.openxmlformats.org/officeDocument/2006/relationships/slideLayout" Target="../slideLayouts/slideLayout59.xml"/><Relationship Id="rId56" Type="http://schemas.openxmlformats.org/officeDocument/2006/relationships/slideLayout" Target="../slideLayouts/slideLayout67.xml"/><Relationship Id="rId64" Type="http://schemas.openxmlformats.org/officeDocument/2006/relationships/slideLayout" Target="../slideLayouts/slideLayout75.xml"/><Relationship Id="rId69" Type="http://schemas.openxmlformats.org/officeDocument/2006/relationships/slideLayout" Target="../slideLayouts/slideLayout80.xml"/><Relationship Id="rId8" Type="http://schemas.openxmlformats.org/officeDocument/2006/relationships/slideLayout" Target="../slideLayouts/slideLayout19.xml"/><Relationship Id="rId51" Type="http://schemas.openxmlformats.org/officeDocument/2006/relationships/slideLayout" Target="../slideLayouts/slideLayout62.xml"/><Relationship Id="rId72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5" Type="http://schemas.openxmlformats.org/officeDocument/2006/relationships/slideLayout" Target="../slideLayouts/slideLayout36.xml"/><Relationship Id="rId33" Type="http://schemas.openxmlformats.org/officeDocument/2006/relationships/slideLayout" Target="../slideLayouts/slideLayout44.xml"/><Relationship Id="rId38" Type="http://schemas.openxmlformats.org/officeDocument/2006/relationships/slideLayout" Target="../slideLayouts/slideLayout49.xml"/><Relationship Id="rId46" Type="http://schemas.openxmlformats.org/officeDocument/2006/relationships/slideLayout" Target="../slideLayouts/slideLayout57.xml"/><Relationship Id="rId59" Type="http://schemas.openxmlformats.org/officeDocument/2006/relationships/slideLayout" Target="../slideLayouts/slideLayout70.xml"/><Relationship Id="rId67" Type="http://schemas.openxmlformats.org/officeDocument/2006/relationships/slideLayout" Target="../slideLayouts/slideLayout78.xml"/><Relationship Id="rId20" Type="http://schemas.openxmlformats.org/officeDocument/2006/relationships/slideLayout" Target="../slideLayouts/slideLayout31.xml"/><Relationship Id="rId41" Type="http://schemas.openxmlformats.org/officeDocument/2006/relationships/slideLayout" Target="../slideLayouts/slideLayout52.xml"/><Relationship Id="rId54" Type="http://schemas.openxmlformats.org/officeDocument/2006/relationships/slideLayout" Target="../slideLayouts/slideLayout65.xml"/><Relationship Id="rId62" Type="http://schemas.openxmlformats.org/officeDocument/2006/relationships/slideLayout" Target="../slideLayouts/slideLayout73.xml"/><Relationship Id="rId70" Type="http://schemas.openxmlformats.org/officeDocument/2006/relationships/slideLayout" Target="../slideLayouts/slideLayout81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5" Type="http://schemas.openxmlformats.org/officeDocument/2006/relationships/slideLayout" Target="../slideLayouts/slideLayout26.xml"/><Relationship Id="rId23" Type="http://schemas.openxmlformats.org/officeDocument/2006/relationships/slideLayout" Target="../slideLayouts/slideLayout34.xml"/><Relationship Id="rId28" Type="http://schemas.openxmlformats.org/officeDocument/2006/relationships/slideLayout" Target="../slideLayouts/slideLayout39.xml"/><Relationship Id="rId36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60.xml"/><Relationship Id="rId57" Type="http://schemas.openxmlformats.org/officeDocument/2006/relationships/slideLayout" Target="../slideLayouts/slideLayout68.xml"/><Relationship Id="rId10" Type="http://schemas.openxmlformats.org/officeDocument/2006/relationships/slideLayout" Target="../slideLayouts/slideLayout21.xml"/><Relationship Id="rId31" Type="http://schemas.openxmlformats.org/officeDocument/2006/relationships/slideLayout" Target="../slideLayouts/slideLayout42.xml"/><Relationship Id="rId44" Type="http://schemas.openxmlformats.org/officeDocument/2006/relationships/slideLayout" Target="../slideLayouts/slideLayout55.xml"/><Relationship Id="rId52" Type="http://schemas.openxmlformats.org/officeDocument/2006/relationships/slideLayout" Target="../slideLayouts/slideLayout63.xml"/><Relationship Id="rId60" Type="http://schemas.openxmlformats.org/officeDocument/2006/relationships/slideLayout" Target="../slideLayouts/slideLayout71.xml"/><Relationship Id="rId65" Type="http://schemas.openxmlformats.org/officeDocument/2006/relationships/slideLayout" Target="../slideLayouts/slideLayout76.xml"/><Relationship Id="rId73" Type="http://schemas.openxmlformats.org/officeDocument/2006/relationships/tags" Target="../tags/tag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9" Type="http://schemas.openxmlformats.org/officeDocument/2006/relationships/slideLayout" Target="../slideLayouts/slideLayout50.xml"/><Relationship Id="rId34" Type="http://schemas.openxmlformats.org/officeDocument/2006/relationships/slideLayout" Target="../slideLayouts/slideLayout45.xml"/><Relationship Id="rId50" Type="http://schemas.openxmlformats.org/officeDocument/2006/relationships/slideLayout" Target="../slideLayouts/slideLayout61.xml"/><Relationship Id="rId55" Type="http://schemas.openxmlformats.org/officeDocument/2006/relationships/slideLayout" Target="../slideLayouts/slideLayout66.xml"/><Relationship Id="rId7" Type="http://schemas.openxmlformats.org/officeDocument/2006/relationships/slideLayout" Target="../slideLayouts/slideLayout18.xml"/><Relationship Id="rId71" Type="http://schemas.openxmlformats.org/officeDocument/2006/relationships/slideLayout" Target="../slideLayouts/slideLayout8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de-DE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de-DE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F0E51C7C-CEA3-4CAA-BE4B-344879E7C377}" type="datetimeFigureOut">
              <a:rPr lang="de-DE" smtClean="0"/>
              <a:t>30.12.2025</a:t>
            </a:fld>
            <a:endParaRPr lang="de-DE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754FE2FE-B55E-4328-8F5C-2CEB8781A47B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675746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5DBC626-9493-4173-4785-B4E4251F3E76}"/>
              </a:ext>
            </a:extLst>
          </p:cNvPr>
          <p:cNvSpPr>
            <a:spLocks noGrp="1"/>
          </p:cNvSpPr>
          <p:nvPr>
            <p:ph type="title"/>
            <p:custDataLst>
              <p:tags r:id="rId73"/>
            </p:custDataLst>
          </p:nvPr>
        </p:nvSpPr>
        <p:spPr>
          <a:xfrm>
            <a:off x="597207" y="566333"/>
            <a:ext cx="11007418" cy="757130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2DC0C7E-C392-88D5-6F37-5427AF82E737}"/>
              </a:ext>
            </a:extLst>
          </p:cNvPr>
          <p:cNvSpPr>
            <a:spLocks noGrp="1"/>
          </p:cNvSpPr>
          <p:nvPr>
            <p:ph type="body" idx="1"/>
            <p:custDataLst>
              <p:tags r:id="rId74"/>
            </p:custDataLst>
          </p:nvPr>
        </p:nvSpPr>
        <p:spPr>
          <a:xfrm>
            <a:off x="597207" y="1825625"/>
            <a:ext cx="11007418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 dirty="0"/>
              <a:t>Образец текста</a:t>
            </a:r>
          </a:p>
          <a:p>
            <a:pPr lvl="1"/>
            <a:r>
              <a:rPr lang="ru-RU" dirty="0"/>
              <a:t>Второй уровень</a:t>
            </a:r>
          </a:p>
          <a:p>
            <a:pPr lvl="2"/>
            <a:r>
              <a:rPr lang="ru-RU" dirty="0"/>
              <a:t>Третий уровень</a:t>
            </a:r>
          </a:p>
          <a:p>
            <a:pPr lvl="3"/>
            <a:r>
              <a:rPr lang="ru-RU" dirty="0"/>
              <a:t>Четвертый уровень</a:t>
            </a:r>
          </a:p>
          <a:p>
            <a:pPr lvl="4"/>
            <a:r>
              <a:rPr lang="ru-RU" dirty="0"/>
              <a:t>Пятый уровень</a:t>
            </a:r>
          </a:p>
        </p:txBody>
      </p:sp>
    </p:spTree>
    <p:extLst>
      <p:ext uri="{BB962C8B-B14F-4D97-AF65-F5344CB8AC3E}">
        <p14:creationId xmlns:p14="http://schemas.microsoft.com/office/powerpoint/2010/main" val="2145507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141" r:id="rId1"/>
    <p:sldLayoutId id="2147484140" r:id="rId2"/>
    <p:sldLayoutId id="2147484057" r:id="rId3"/>
    <p:sldLayoutId id="2147484056" r:id="rId4"/>
    <p:sldLayoutId id="2147484060" r:id="rId5"/>
    <p:sldLayoutId id="2147484059" r:id="rId6"/>
    <p:sldLayoutId id="2147484064" r:id="rId7"/>
    <p:sldLayoutId id="2147484065" r:id="rId8"/>
    <p:sldLayoutId id="2147484055" r:id="rId9"/>
    <p:sldLayoutId id="2147484061" r:id="rId10"/>
    <p:sldLayoutId id="2147484066" r:id="rId11"/>
    <p:sldLayoutId id="2147484067" r:id="rId12"/>
    <p:sldLayoutId id="2147484068" r:id="rId13"/>
    <p:sldLayoutId id="2147484062" r:id="rId14"/>
    <p:sldLayoutId id="2147484069" r:id="rId15"/>
    <p:sldLayoutId id="2147484070" r:id="rId16"/>
    <p:sldLayoutId id="2147484071" r:id="rId17"/>
    <p:sldLayoutId id="2147484072" r:id="rId18"/>
    <p:sldLayoutId id="2147484073" r:id="rId19"/>
    <p:sldLayoutId id="2147484074" r:id="rId20"/>
    <p:sldLayoutId id="2147484121" r:id="rId21"/>
    <p:sldLayoutId id="2147484076" r:id="rId22"/>
    <p:sldLayoutId id="2147484075" r:id="rId23"/>
    <p:sldLayoutId id="2147484112" r:id="rId24"/>
    <p:sldLayoutId id="2147484113" r:id="rId25"/>
    <p:sldLayoutId id="2147484130" r:id="rId26"/>
    <p:sldLayoutId id="2147484131" r:id="rId27"/>
    <p:sldLayoutId id="2147484132" r:id="rId28"/>
    <p:sldLayoutId id="2147484117" r:id="rId29"/>
    <p:sldLayoutId id="2147484118" r:id="rId30"/>
    <p:sldLayoutId id="2147484119" r:id="rId31"/>
    <p:sldLayoutId id="2147484120" r:id="rId32"/>
    <p:sldLayoutId id="2147484084" r:id="rId33"/>
    <p:sldLayoutId id="2147484086" r:id="rId34"/>
    <p:sldLayoutId id="2147484087" r:id="rId35"/>
    <p:sldLayoutId id="2147484088" r:id="rId36"/>
    <p:sldLayoutId id="2147484089" r:id="rId37"/>
    <p:sldLayoutId id="2147484090" r:id="rId38"/>
    <p:sldLayoutId id="2147484091" r:id="rId39"/>
    <p:sldLayoutId id="2147484092" r:id="rId40"/>
    <p:sldLayoutId id="2147484093" r:id="rId41"/>
    <p:sldLayoutId id="2147484094" r:id="rId42"/>
    <p:sldLayoutId id="2147484098" r:id="rId43"/>
    <p:sldLayoutId id="2147484096" r:id="rId44"/>
    <p:sldLayoutId id="2147484097" r:id="rId45"/>
    <p:sldLayoutId id="2147484099" r:id="rId46"/>
    <p:sldLayoutId id="2147484100" r:id="rId47"/>
    <p:sldLayoutId id="2147484101" r:id="rId48"/>
    <p:sldLayoutId id="2147484102" r:id="rId49"/>
    <p:sldLayoutId id="2147484103" r:id="rId50"/>
    <p:sldLayoutId id="2147484104" r:id="rId51"/>
    <p:sldLayoutId id="2147484105" r:id="rId52"/>
    <p:sldLayoutId id="2147484106" r:id="rId53"/>
    <p:sldLayoutId id="2147484111" r:id="rId54"/>
    <p:sldLayoutId id="2147484122" r:id="rId55"/>
    <p:sldLayoutId id="2147484123" r:id="rId56"/>
    <p:sldLayoutId id="2147484124" r:id="rId57"/>
    <p:sldLayoutId id="2147484125" r:id="rId58"/>
    <p:sldLayoutId id="2147484126" r:id="rId59"/>
    <p:sldLayoutId id="2147484127" r:id="rId60"/>
    <p:sldLayoutId id="2147484128" r:id="rId61"/>
    <p:sldLayoutId id="2147484129" r:id="rId62"/>
    <p:sldLayoutId id="2147484133" r:id="rId63"/>
    <p:sldLayoutId id="2147484134" r:id="rId64"/>
    <p:sldLayoutId id="2147484135" r:id="rId65"/>
    <p:sldLayoutId id="2147484136" r:id="rId66"/>
    <p:sldLayoutId id="2147484107" r:id="rId67"/>
    <p:sldLayoutId id="2147484108" r:id="rId68"/>
    <p:sldLayoutId id="2147484137" r:id="rId69"/>
    <p:sldLayoutId id="2147484138" r:id="rId70"/>
    <p:sldLayoutId id="2147484139" r:id="rId7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370" userDrawn="1">
          <p15:clr>
            <a:srgbClr val="F26B43"/>
          </p15:clr>
        </p15:guide>
        <p15:guide id="4" pos="7310" userDrawn="1">
          <p15:clr>
            <a:srgbClr val="F26B43"/>
          </p15:clr>
        </p15:guide>
        <p15:guide id="5" orient="horz" pos="368" userDrawn="1">
          <p15:clr>
            <a:srgbClr val="F26B43"/>
          </p15:clr>
        </p15:guide>
        <p15:guide id="6" orient="horz" pos="3952" userDrawn="1">
          <p15:clr>
            <a:srgbClr val="F26B43"/>
          </p15:clr>
        </p15:guide>
        <p15:guide id="12" pos="2003" userDrawn="1">
          <p15:clr>
            <a:srgbClr val="A4A3A4"/>
          </p15:clr>
        </p15:guide>
        <p15:guide id="13" pos="2139" userDrawn="1">
          <p15:clr>
            <a:srgbClr val="A4A3A4"/>
          </p15:clr>
        </p15:guide>
        <p15:guide id="14" pos="5541" userDrawn="1">
          <p15:clr>
            <a:srgbClr val="A4A3A4"/>
          </p15:clr>
        </p15:guide>
        <p15:guide id="15" pos="5677" userDrawn="1">
          <p15:clr>
            <a:srgbClr val="A4A3A4"/>
          </p15:clr>
        </p15:guide>
        <p15:guide id="16" pos="3772" userDrawn="1">
          <p15:clr>
            <a:srgbClr val="A4A3A4"/>
          </p15:clr>
        </p15:guide>
        <p15:guide id="17" pos="3908" userDrawn="1">
          <p15:clr>
            <a:srgbClr val="A4A3A4"/>
          </p15:clr>
        </p15:guide>
        <p15:guide id="18" pos="2593" userDrawn="1">
          <p15:clr>
            <a:srgbClr val="9FCC3B"/>
          </p15:clr>
        </p15:guide>
        <p15:guide id="19" pos="2729" userDrawn="1">
          <p15:clr>
            <a:srgbClr val="9FCC3B"/>
          </p15:clr>
        </p15:guide>
        <p15:guide id="20" pos="4951" userDrawn="1">
          <p15:clr>
            <a:srgbClr val="9FCC3B"/>
          </p15:clr>
        </p15:guide>
        <p15:guide id="21" pos="5087" userDrawn="1">
          <p15:clr>
            <a:srgbClr val="9FCC3B"/>
          </p15:clr>
        </p15:guide>
        <p15:guide id="22" orient="horz" pos="822" userDrawn="1">
          <p15:clr>
            <a:srgbClr val="F26B43"/>
          </p15:clr>
        </p15:guide>
        <p15:guide id="23" orient="horz" pos="731" userDrawn="1">
          <p15:clr>
            <a:srgbClr val="5ACBF0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513.xml"/><Relationship Id="rId2" Type="http://schemas.openxmlformats.org/officeDocument/2006/relationships/tags" Target="../tags/tag512.xml"/><Relationship Id="rId1" Type="http://schemas.openxmlformats.org/officeDocument/2006/relationships/tags" Target="../tags/tag511.xml"/><Relationship Id="rId6" Type="http://schemas.openxmlformats.org/officeDocument/2006/relationships/image" Target="../media/image28.jpeg"/><Relationship Id="rId5" Type="http://schemas.openxmlformats.org/officeDocument/2006/relationships/slideLayout" Target="../slideLayouts/slideLayout18.xml"/><Relationship Id="rId4" Type="http://schemas.openxmlformats.org/officeDocument/2006/relationships/tags" Target="../tags/tag5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tags" Target="../tags/tag517.xml"/><Relationship Id="rId7" Type="http://schemas.openxmlformats.org/officeDocument/2006/relationships/image" Target="../media/image29.png"/><Relationship Id="rId2" Type="http://schemas.openxmlformats.org/officeDocument/2006/relationships/tags" Target="../tags/tag516.xml"/><Relationship Id="rId1" Type="http://schemas.openxmlformats.org/officeDocument/2006/relationships/tags" Target="../tags/tag515.xml"/><Relationship Id="rId6" Type="http://schemas.openxmlformats.org/officeDocument/2006/relationships/slideLayout" Target="../slideLayouts/slideLayout20.xml"/><Relationship Id="rId5" Type="http://schemas.openxmlformats.org/officeDocument/2006/relationships/tags" Target="../tags/tag519.xml"/><Relationship Id="rId4" Type="http://schemas.openxmlformats.org/officeDocument/2006/relationships/tags" Target="../tags/tag5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tags" Target="../tags/tag522.xml"/><Relationship Id="rId7" Type="http://schemas.openxmlformats.org/officeDocument/2006/relationships/image" Target="../media/image30.png"/><Relationship Id="rId2" Type="http://schemas.openxmlformats.org/officeDocument/2006/relationships/tags" Target="../tags/tag521.xml"/><Relationship Id="rId1" Type="http://schemas.openxmlformats.org/officeDocument/2006/relationships/tags" Target="../tags/tag520.xml"/><Relationship Id="rId6" Type="http://schemas.openxmlformats.org/officeDocument/2006/relationships/slideLayout" Target="../slideLayouts/slideLayout57.xml"/><Relationship Id="rId5" Type="http://schemas.openxmlformats.org/officeDocument/2006/relationships/tags" Target="../tags/tag524.xml"/><Relationship Id="rId4" Type="http://schemas.openxmlformats.org/officeDocument/2006/relationships/tags" Target="../tags/tag52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532.xml"/><Relationship Id="rId3" Type="http://schemas.openxmlformats.org/officeDocument/2006/relationships/tags" Target="../tags/tag527.xml"/><Relationship Id="rId7" Type="http://schemas.openxmlformats.org/officeDocument/2006/relationships/tags" Target="../tags/tag531.xml"/><Relationship Id="rId2" Type="http://schemas.openxmlformats.org/officeDocument/2006/relationships/tags" Target="../tags/tag526.xml"/><Relationship Id="rId1" Type="http://schemas.openxmlformats.org/officeDocument/2006/relationships/tags" Target="../tags/tag525.xml"/><Relationship Id="rId6" Type="http://schemas.openxmlformats.org/officeDocument/2006/relationships/tags" Target="../tags/tag530.xml"/><Relationship Id="rId11" Type="http://schemas.openxmlformats.org/officeDocument/2006/relationships/image" Target="../media/image31.jpeg"/><Relationship Id="rId5" Type="http://schemas.openxmlformats.org/officeDocument/2006/relationships/tags" Target="../tags/tag529.xml"/><Relationship Id="rId10" Type="http://schemas.openxmlformats.org/officeDocument/2006/relationships/slideLayout" Target="../slideLayouts/slideLayout13.xml"/><Relationship Id="rId4" Type="http://schemas.openxmlformats.org/officeDocument/2006/relationships/tags" Target="../tags/tag528.xml"/><Relationship Id="rId9" Type="http://schemas.openxmlformats.org/officeDocument/2006/relationships/tags" Target="../tags/tag53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tags" Target="../tags/tag534.xml"/><Relationship Id="rId5" Type="http://schemas.openxmlformats.org/officeDocument/2006/relationships/slideLayout" Target="../slideLayouts/slideLayout24.xml"/><Relationship Id="rId4" Type="http://schemas.openxmlformats.org/officeDocument/2006/relationships/tags" Target="../tags/tag53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tags" Target="../tags/tag540.xml"/><Relationship Id="rId7" Type="http://schemas.openxmlformats.org/officeDocument/2006/relationships/tags" Target="../tags/tag544.xml"/><Relationship Id="rId2" Type="http://schemas.openxmlformats.org/officeDocument/2006/relationships/tags" Target="../tags/tag539.xml"/><Relationship Id="rId1" Type="http://schemas.openxmlformats.org/officeDocument/2006/relationships/tags" Target="../tags/tag538.xml"/><Relationship Id="rId6" Type="http://schemas.openxmlformats.org/officeDocument/2006/relationships/tags" Target="../tags/tag543.xml"/><Relationship Id="rId5" Type="http://schemas.openxmlformats.org/officeDocument/2006/relationships/tags" Target="../tags/tag542.xml"/><Relationship Id="rId4" Type="http://schemas.openxmlformats.org/officeDocument/2006/relationships/tags" Target="../tags/tag541.xml"/><Relationship Id="rId9" Type="http://schemas.openxmlformats.org/officeDocument/2006/relationships/image" Target="../media/image32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552.xml"/><Relationship Id="rId3" Type="http://schemas.openxmlformats.org/officeDocument/2006/relationships/tags" Target="../tags/tag547.xml"/><Relationship Id="rId7" Type="http://schemas.openxmlformats.org/officeDocument/2006/relationships/tags" Target="../tags/tag551.xml"/><Relationship Id="rId2" Type="http://schemas.openxmlformats.org/officeDocument/2006/relationships/tags" Target="../tags/tag546.xml"/><Relationship Id="rId1" Type="http://schemas.openxmlformats.org/officeDocument/2006/relationships/tags" Target="../tags/tag545.xml"/><Relationship Id="rId6" Type="http://schemas.openxmlformats.org/officeDocument/2006/relationships/tags" Target="../tags/tag550.xml"/><Relationship Id="rId5" Type="http://schemas.openxmlformats.org/officeDocument/2006/relationships/tags" Target="../tags/tag549.xml"/><Relationship Id="rId4" Type="http://schemas.openxmlformats.org/officeDocument/2006/relationships/tags" Target="../tags/tag548.xml"/><Relationship Id="rId9" Type="http://schemas.openxmlformats.org/officeDocument/2006/relationships/slideLayout" Target="../slideLayouts/slideLayout4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">
            <a:extLst>
              <a:ext uri="{FF2B5EF4-FFF2-40B4-BE49-F238E27FC236}">
                <a16:creationId xmlns:a16="http://schemas.microsoft.com/office/drawing/2014/main" id="{244BCD8F-35AD-46B3-A82C-AB6FBA823004}"/>
              </a:ext>
            </a:extLst>
          </p:cNvPr>
          <p:cNvSpPr>
            <a:spLocks noGrp="1"/>
          </p:cNvSpPr>
          <p:nvPr>
            <p:ph type="body" idx="26"/>
            <p:custDataLst>
              <p:tags r:id="rId1"/>
            </p:custDataLst>
          </p:nvPr>
        </p:nvSpPr>
        <p:spPr>
          <a:xfrm>
            <a:off x="594574" y="4452200"/>
            <a:ext cx="7265139" cy="1821213"/>
          </a:xfrm>
        </p:spPr>
        <p:txBody>
          <a:bodyPr wrap="square" anchor="ctr">
            <a:normAutofit/>
          </a:bodyPr>
          <a:lstStyle/>
          <a:p>
            <a:r>
              <a:rPr lang="en-US" dirty="0"/>
              <a:t> — Youth, Education &amp; UNICEF Projects</a:t>
            </a:r>
            <a:br>
              <a:rPr lang="en-US"/>
            </a:br>
            <a:br>
              <a:rPr lang="en-US"/>
            </a:br>
            <a:r>
              <a:rPr lang="en-US" dirty="0"/>
              <a:t>Main Skills: Listening, Speaking, Vocabulary, Grammar, Critical Thinking</a:t>
            </a:r>
          </a:p>
          <a:p>
            <a:endParaRPr lang="en-US"/>
          </a:p>
        </p:txBody>
      </p:sp>
      <p:pic>
        <p:nvPicPr>
          <p:cNvPr id="2" name="Espaço Reservado para Imagem 1" descr="Mulher na frente de uma placa&#10;&#10;O conteúdo gerado por IA pode estar incorreto.">
            <a:extLst>
              <a:ext uri="{FF2B5EF4-FFF2-40B4-BE49-F238E27FC236}">
                <a16:creationId xmlns:a16="http://schemas.microsoft.com/office/drawing/2014/main" id="{025E5488-EF4C-03A7-29CB-7614C6EAB4C7}"/>
              </a:ext>
            </a:extLst>
          </p:cNvPr>
          <p:cNvPicPr>
            <a:picLocks noGrp="1" noChangeAspect="1"/>
          </p:cNvPicPr>
          <p:nvPr>
            <p:ph type="pic" sz="quarter" idx="27"/>
            <p:custDataLst>
              <p:tags r:id="rId2"/>
            </p:custDataLst>
          </p:nvPr>
        </p:nvPicPr>
        <p:blipFill>
          <a:blip r:embed="rId6"/>
          <a:srcRect t="6250" b="7887"/>
          <a:stretch>
            <a:fillRect/>
          </a:stretch>
        </p:blipFill>
        <p:spPr>
          <a:xfrm>
            <a:off x="4548192" y="800201"/>
            <a:ext cx="7056434" cy="3408119"/>
          </a:xfrm>
          <a:prstGeom prst="rect">
            <a:avLst/>
          </a:prstGeom>
          <a:noFill/>
        </p:spPr>
      </p:pic>
      <p:sp>
        <p:nvSpPr>
          <p:cNvPr id="7" name="Footer">
            <a:extLst>
              <a:ext uri="{FF2B5EF4-FFF2-40B4-BE49-F238E27FC236}">
                <a16:creationId xmlns:a16="http://schemas.microsoft.com/office/drawing/2014/main" id="{A68864E2-848D-AD56-1BCA-A946B6AC59A6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n-US" dirty="0"/>
              <a:t>Teacher Lauren Stigliano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C4271DD5-464F-0D18-F134-2DE8AA423D08}"/>
              </a:ext>
            </a:extLst>
          </p:cNvPr>
          <p:cNvSpPr>
            <a:spLocks noGrp="1"/>
          </p:cNvSpPr>
          <p:nvPr>
            <p:ph type="title"/>
            <p:custDataLst>
              <p:tags r:id="rId4"/>
            </p:custDataLst>
          </p:nvPr>
        </p:nvSpPr>
        <p:spPr>
          <a:xfrm>
            <a:off x="594575" y="1040872"/>
            <a:ext cx="3521813" cy="2954655"/>
          </a:xfrm>
        </p:spPr>
        <p:txBody>
          <a:bodyPr wrap="square" anchor="t">
            <a:normAutofit/>
          </a:bodyPr>
          <a:lstStyle/>
          <a:p>
            <a:r>
              <a:rPr lang="en-US" dirty="0"/>
              <a:t>Maisa Interviews Millie Bobby</a:t>
            </a:r>
            <a:endParaRPr lang="pt-BR" dirty="0"/>
          </a:p>
          <a:p>
            <a:r>
              <a:rPr lang="en-US"/>
              <a:t>Brown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588717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1DDD50F9-2396-DD1B-E379-58CB6603DBBE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Warm-up &amp; Introduction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D3ABFE0B-5621-C811-481E-48D886744A22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/>
              <a:t>Discussion Questions</a:t>
            </a:r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386B24-8B44-E648-248C-BFE678AA5072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solidFill>
                  <a:srgbClr val="223931">
                    <a:alpha val="40000"/>
                  </a:srgbClr>
                </a:solidFill>
                <a:ea typeface="+mn-lt"/>
                <a:cs typeface="+mn-lt"/>
              </a:rPr>
              <a:t>Teacher Lauren Stigliano </a:t>
            </a:r>
            <a:endParaRPr lang="pt-BR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75FAE8-39DE-0B85-D137-156D018CA069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Do you know who </a:t>
            </a:r>
            <a:r>
              <a:rPr lang="en-US" sz="1100" b="1" dirty="0">
                <a:solidFill>
                  <a:srgbClr val="000000"/>
                </a:solidFill>
                <a:latin typeface="Arial"/>
                <a:cs typeface="Arial"/>
              </a:rPr>
              <a:t>Millie Bobby Brown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 is? Where is she from?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pt-BR"/>
          </a:p>
          <a:p>
            <a:pPr marL="285750" indent="-285750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Do you know </a:t>
            </a:r>
            <a:r>
              <a:rPr lang="en-US" sz="1100" b="1" dirty="0">
                <a:solidFill>
                  <a:srgbClr val="000000"/>
                </a:solidFill>
                <a:latin typeface="Arial"/>
                <a:cs typeface="Arial"/>
              </a:rPr>
              <a:t>Maisa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? Why is she famous in Brazil?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Have you ever heard of </a:t>
            </a:r>
            <a:r>
              <a:rPr lang="en-US" sz="1100" b="1" dirty="0">
                <a:solidFill>
                  <a:srgbClr val="000000"/>
                </a:solidFill>
                <a:latin typeface="Arial"/>
                <a:cs typeface="Arial"/>
              </a:rPr>
              <a:t>UNICEF</a:t>
            </a: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?</a:t>
            </a:r>
            <a:b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</a:br>
            <a:endParaRPr lang="en-US" dirty="0"/>
          </a:p>
          <a:p>
            <a:pPr marL="285750" indent="-285750">
              <a:buFont typeface="Arial"/>
              <a:buChar char="•"/>
            </a:pPr>
            <a:r>
              <a:rPr lang="en-US" sz="1100" dirty="0">
                <a:solidFill>
                  <a:srgbClr val="000000"/>
                </a:solidFill>
                <a:latin typeface="Arial"/>
                <a:cs typeface="Arial"/>
              </a:rPr>
              <a:t>Do you think celebrities can make a real difference in the world? Why / Why not?</a:t>
            </a:r>
            <a:endParaRPr lang="en-US" dirty="0"/>
          </a:p>
        </p:txBody>
      </p:sp>
      <p:pic>
        <p:nvPicPr>
          <p:cNvPr id="2" name="Espaço Reservado para Imagem 1" descr="Pessoas posando para foto em frente a loja&#10;&#10;O conteúdo gerado por IA pode estar incorreto.">
            <a:extLst>
              <a:ext uri="{FF2B5EF4-FFF2-40B4-BE49-F238E27FC236}">
                <a16:creationId xmlns:a16="http://schemas.microsoft.com/office/drawing/2014/main" id="{4F03071A-D8B7-4B2A-F447-2A4D0638BF53}"/>
              </a:ext>
            </a:extLst>
          </p:cNvPr>
          <p:cNvPicPr>
            <a:picLocks noGrp="1" noChangeAspect="1"/>
          </p:cNvPicPr>
          <p:nvPr>
            <p:ph type="pic" sz="quarter" idx="27"/>
            <p:custDataLst>
              <p:tags r:id="rId5"/>
            </p:custDataLst>
          </p:nvPr>
        </p:nvPicPr>
        <p:blipFill>
          <a:blip r:embed="rId7"/>
          <a:srcRect l="22955" t="8316" r="34432" b="856"/>
          <a:stretch>
            <a:fillRect/>
          </a:stretch>
        </p:blipFill>
        <p:spPr>
          <a:xfrm>
            <a:off x="6832127" y="906527"/>
            <a:ext cx="4130267" cy="5502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645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ubtitle 1">
            <a:extLst>
              <a:ext uri="{FF2B5EF4-FFF2-40B4-BE49-F238E27FC236}">
                <a16:creationId xmlns:a16="http://schemas.microsoft.com/office/drawing/2014/main" id="{D3ABFE0B-5621-C811-481E-48D886744A22}"/>
              </a:ext>
            </a:extLst>
          </p:cNvPr>
          <p:cNvSpPr>
            <a:spLocks noGrp="1"/>
          </p:cNvSpPr>
          <p:nvPr>
            <p:ph type="body" idx="26"/>
            <p:custDataLst>
              <p:tags r:id="rId1"/>
            </p:custDataLst>
          </p:nvPr>
        </p:nvSpPr>
        <p:spPr>
          <a:xfrm>
            <a:off x="594575" y="2676806"/>
            <a:ext cx="5403889" cy="672317"/>
          </a:xfrm>
        </p:spPr>
        <p:txBody>
          <a:bodyPr wrap="square" anchor="b">
            <a:normAutofit/>
          </a:bodyPr>
          <a:lstStyle/>
          <a:p>
            <a:r>
              <a:rPr lang="en-US" dirty="0"/>
              <a:t>Prediction Task</a:t>
            </a:r>
            <a:endParaRPr lang="pt-BR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E8386B24-8B44-E648-248C-BFE678AA5072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2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Teacher Lauren Stigliano 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6075FAE8-39DE-0B85-D137-156D018CA069}"/>
              </a:ext>
            </a:extLst>
          </p:cNvPr>
          <p:cNvSpPr>
            <a:spLocks noGrp="1"/>
          </p:cNvSpPr>
          <p:nvPr>
            <p:ph type="body" idx="25"/>
            <p:custDataLst>
              <p:tags r:id="rId3"/>
            </p:custDataLst>
          </p:nvPr>
        </p:nvSpPr>
        <p:spPr>
          <a:xfrm>
            <a:off x="1126201" y="3964257"/>
            <a:ext cx="4867750" cy="2309543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What topics do you think they will talk about?</a:t>
            </a:r>
            <a:endParaRPr lang="pt-BR" dirty="0"/>
          </a:p>
          <a:p>
            <a:pPr>
              <a:spcAft>
                <a:spcPts val="600"/>
              </a:spcAft>
            </a:pPr>
            <a:r>
              <a:rPr lang="en-US" dirty="0"/>
              <a:t>Why do you think they work with UNICEF?</a:t>
            </a:r>
            <a:endParaRPr lang="en-US" dirty="0"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r>
              <a:rPr lang="en-US" dirty="0"/>
              <a:t>What problems do you think UNICEF focuses on?</a:t>
            </a:r>
            <a:endParaRPr lang="en-US" dirty="0"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endParaRPr lang="en-US"/>
          </a:p>
          <a:p>
            <a:pPr>
              <a:spcAft>
                <a:spcPts val="600"/>
              </a:spcAft>
            </a:pPr>
            <a:r>
              <a:rPr lang="en-US" dirty="0"/>
              <a:t>“I think they will talk about __________ because __________.”</a:t>
            </a:r>
            <a:endParaRPr lang="en-US"/>
          </a:p>
        </p:txBody>
      </p:sp>
      <p:pic>
        <p:nvPicPr>
          <p:cNvPr id="2" name="Espaço Reservado para Imagem 1" descr="Uma imagem contendo pessoa, criança, pessoas, olhando&#10;&#10;O conteúdo gerado por IA pode estar incorreto.">
            <a:extLst>
              <a:ext uri="{FF2B5EF4-FFF2-40B4-BE49-F238E27FC236}">
                <a16:creationId xmlns:a16="http://schemas.microsoft.com/office/drawing/2014/main" id="{174C5A37-D506-3855-CF1B-9375AE7E0564}"/>
              </a:ext>
            </a:extLst>
          </p:cNvPr>
          <p:cNvPicPr>
            <a:picLocks noGrp="1" noChangeAspect="1"/>
          </p:cNvPicPr>
          <p:nvPr>
            <p:ph type="pic" sz="quarter" idx="27"/>
            <p:custDataLst>
              <p:tags r:id="rId4"/>
            </p:custDataLst>
          </p:nvPr>
        </p:nvPicPr>
        <p:blipFill>
          <a:blip r:embed="rId7"/>
          <a:srcRect l="46435" t="8187" r="18586" b="7212"/>
          <a:stretch>
            <a:fillRect/>
          </a:stretch>
        </p:blipFill>
        <p:spPr>
          <a:xfrm>
            <a:off x="8327055" y="835644"/>
            <a:ext cx="3390135" cy="5124875"/>
          </a:xfrm>
          <a:prstGeom prst="rect">
            <a:avLst/>
          </a:prstGeom>
          <a:noFill/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1DDD50F9-2396-DD1B-E379-58CB6603DBBE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94576" y="1174438"/>
            <a:ext cx="7259346" cy="590931"/>
          </a:xfrm>
        </p:spPr>
        <p:txBody>
          <a:bodyPr wrap="square" anchor="ctr">
            <a:normAutofit/>
          </a:bodyPr>
          <a:lstStyle/>
          <a:p>
            <a:r>
              <a:rPr lang="en-US"/>
              <a:t>Pre-Listening</a:t>
            </a:r>
          </a:p>
        </p:txBody>
      </p:sp>
    </p:spTree>
    <p:extLst>
      <p:ext uri="{BB962C8B-B14F-4D97-AF65-F5344CB8AC3E}">
        <p14:creationId xmlns:p14="http://schemas.microsoft.com/office/powerpoint/2010/main" val="5066263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A279C8-C3FE-D115-A7AE-64DFEB9888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4576" y="1180305"/>
            <a:ext cx="5399999" cy="1772793"/>
          </a:xfrm>
        </p:spPr>
        <p:txBody>
          <a:bodyPr wrap="square" anchor="ctr">
            <a:normAutofit/>
          </a:bodyPr>
          <a:lstStyle/>
          <a:p>
            <a:r>
              <a:rPr lang="en-US"/>
              <a:t>Vocabulary Preparation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D7CC46B0-2E87-A339-50FF-B3209D89E90C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>
          <a:xfrm>
            <a:off x="599980" y="3561085"/>
            <a:ext cx="3516410" cy="458661"/>
          </a:xfrm>
        </p:spPr>
        <p:txBody>
          <a:bodyPr wrap="square" anchor="b">
            <a:normAutofit fontScale="92500" lnSpcReduction="10000"/>
          </a:bodyPr>
          <a:lstStyle/>
          <a:p>
            <a:r>
              <a:rPr lang="en-US" dirty="0">
                <a:cs typeface="Times New Roman"/>
              </a:rPr>
              <a:t>B1</a:t>
            </a:r>
            <a:endParaRPr lang="pt-BR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C1F6A1F4-84FB-EEFB-08DA-609000EC3E70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 anchor="t">
            <a:normAutofit/>
          </a:bodyPr>
          <a:lstStyle/>
          <a:p>
            <a:r>
              <a:rPr lang="en-US" dirty="0">
                <a:ea typeface="+mn-lt"/>
                <a:cs typeface="+mn-lt"/>
              </a:rPr>
              <a:t>Teacher Lauren Stigliano </a:t>
            </a:r>
            <a:endParaRPr lang="pt-BR" dirty="0"/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05B00B-7599-506C-00ED-86D96C26C485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>
          <a:xfrm>
            <a:off x="594575" y="4025308"/>
            <a:ext cx="3954153" cy="2196173"/>
          </a:xfrm>
        </p:spPr>
        <p:txBody>
          <a:bodyPr wrap="square" anchor="t">
            <a:normAutofit fontScale="85000" lnSpcReduction="20000"/>
          </a:bodyPr>
          <a:lstStyle/>
          <a:p>
            <a:pPr marL="285750" indent="-285750">
              <a:buChar char="•"/>
            </a:pPr>
            <a:r>
              <a:rPr lang="en-US">
                <a:ea typeface="+mn-lt"/>
                <a:cs typeface="+mn-lt"/>
              </a:rPr>
              <a:t>ambassador</a:t>
            </a:r>
            <a:endParaRPr lang="pt-BR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education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opportunity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privilege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community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support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inspire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motivate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make a change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ea typeface="+mn-lt"/>
                <a:cs typeface="+mn-lt"/>
              </a:rPr>
              <a:t>young people / youth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2" name="Espaço Reservado para Imagem 1" descr="Multidão de pessoas&#10;&#10;O conteúdo gerado por IA pode estar incorreto.">
            <a:extLst>
              <a:ext uri="{FF2B5EF4-FFF2-40B4-BE49-F238E27FC236}">
                <a16:creationId xmlns:a16="http://schemas.microsoft.com/office/drawing/2014/main" id="{9B2CAA35-080C-71F1-4C58-6067F349763C}"/>
              </a:ext>
            </a:extLst>
          </p:cNvPr>
          <p:cNvPicPr>
            <a:picLocks noGrp="1" noChangeAspect="1"/>
          </p:cNvPicPr>
          <p:nvPr>
            <p:ph type="pic" sz="quarter" idx="27"/>
            <p:custDataLst>
              <p:tags r:id="rId5"/>
            </p:custDataLst>
          </p:nvPr>
        </p:nvPicPr>
        <p:blipFill>
          <a:blip r:embed="rId11"/>
          <a:srcRect t="18723" b="18723"/>
          <a:stretch/>
        </p:blipFill>
        <p:spPr>
          <a:xfrm>
            <a:off x="6413326" y="800438"/>
            <a:ext cx="5778673" cy="2409887"/>
          </a:xfrm>
          <a:prstGeom prst="rect">
            <a:avLst/>
          </a:prstGeom>
          <a:noFill/>
        </p:spPr>
      </p:pic>
      <p:sp>
        <p:nvSpPr>
          <p:cNvPr id="22" name="Subtitle 1">
            <a:extLst>
              <a:ext uri="{FF2B5EF4-FFF2-40B4-BE49-F238E27FC236}">
                <a16:creationId xmlns:a16="http://schemas.microsoft.com/office/drawing/2014/main" id="{F40D389F-8AAE-F17B-F7BE-FD01311F3AC4}"/>
              </a:ext>
            </a:extLst>
          </p:cNvPr>
          <p:cNvSpPr txBox="1">
            <a:spLocks/>
          </p:cNvSpPr>
          <p:nvPr>
            <p:custDataLst>
              <p:tags r:id="rId6"/>
            </p:custDataLst>
          </p:nvPr>
        </p:nvSpPr>
        <p:spPr>
          <a:xfrm>
            <a:off x="4946082" y="3572974"/>
            <a:ext cx="2295049" cy="458661"/>
          </a:xfrm>
          <a:prstGeom prst="rect">
            <a:avLst/>
          </a:prstGeom>
        </p:spPr>
        <p:txBody>
          <a:bodyPr vert="horz" wrap="square" lIns="0" tIns="216000" rIns="216000" bIns="0" rtlCol="0" anchor="b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kern="1200" spc="0" baseline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/>
              </a:rPr>
              <a:t>B2</a:t>
            </a:r>
            <a:endParaRPr lang="pt-BR" dirty="0"/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AC2B78BD-C107-46A1-29A5-75EB960973E9}"/>
              </a:ext>
            </a:extLst>
          </p:cNvPr>
          <p:cNvSpPr txBox="1">
            <a:spLocks/>
          </p:cNvSpPr>
          <p:nvPr>
            <p:custDataLst>
              <p:tags r:id="rId7"/>
            </p:custDataLst>
          </p:nvPr>
        </p:nvSpPr>
        <p:spPr>
          <a:xfrm>
            <a:off x="4940677" y="4037197"/>
            <a:ext cx="2581473" cy="2196173"/>
          </a:xfrm>
          <a:prstGeom prst="rect">
            <a:avLst/>
          </a:prstGeom>
        </p:spPr>
        <p:txBody>
          <a:bodyPr vert="horz" wrap="square" lIns="0" tIns="108000" rIns="216000" bIns="216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commitment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empower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initiative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platform</a:t>
            </a:r>
          </a:p>
          <a:p>
            <a:pPr marL="285750" indent="-285750">
              <a:buChar char="•"/>
            </a:pPr>
            <a:r>
              <a:rPr lang="en-US" dirty="0">
                <a:ea typeface="Calibri"/>
                <a:cs typeface="Calibri"/>
              </a:rPr>
              <a:t>raise awareness</a:t>
            </a:r>
          </a:p>
          <a:p>
            <a:pPr marL="285750" indent="-285750">
              <a:buChar char="•"/>
            </a:pPr>
            <a:r>
              <a:rPr lang="en-US" dirty="0">
                <a:ea typeface="Calibri"/>
                <a:cs typeface="Calibri"/>
              </a:rPr>
              <a:t>access to education</a:t>
            </a:r>
          </a:p>
        </p:txBody>
      </p:sp>
      <p:sp>
        <p:nvSpPr>
          <p:cNvPr id="29" name="Subtitle 1">
            <a:extLst>
              <a:ext uri="{FF2B5EF4-FFF2-40B4-BE49-F238E27FC236}">
                <a16:creationId xmlns:a16="http://schemas.microsoft.com/office/drawing/2014/main" id="{9663CE3A-41DC-5B9F-EBE3-DE5379D52B6E}"/>
              </a:ext>
            </a:extLst>
          </p:cNvPr>
          <p:cNvSpPr txBox="1">
            <a:spLocks/>
          </p:cNvSpPr>
          <p:nvPr>
            <p:custDataLst>
              <p:tags r:id="rId8"/>
            </p:custDataLst>
          </p:nvPr>
        </p:nvSpPr>
        <p:spPr>
          <a:xfrm>
            <a:off x="8550463" y="3681831"/>
            <a:ext cx="2295049" cy="458661"/>
          </a:xfrm>
          <a:prstGeom prst="rect">
            <a:avLst/>
          </a:prstGeom>
        </p:spPr>
        <p:txBody>
          <a:bodyPr vert="horz" wrap="square" lIns="0" tIns="216000" rIns="216000" bIns="0" rtlCol="0" anchor="b" anchorCtr="0">
            <a:normAutofit fontScale="92500" lnSpcReduction="10000"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None/>
              <a:defRPr sz="1800" b="0" kern="1200" spc="0" baseline="0">
                <a:solidFill>
                  <a:schemeClr val="tx1"/>
                </a:solidFill>
                <a:latin typeface="+mj-lt"/>
                <a:ea typeface="+mn-ea"/>
                <a:cs typeface="Times New Roman" panose="02020603050405020304" pitchFamily="18" charset="0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cs typeface="Times New Roman"/>
              </a:rPr>
              <a:t>C1</a:t>
            </a:r>
            <a:endParaRPr lang="pt-BR" dirty="0"/>
          </a:p>
        </p:txBody>
      </p:sp>
      <p:sp>
        <p:nvSpPr>
          <p:cNvPr id="30" name="Text Placeholder 11">
            <a:extLst>
              <a:ext uri="{FF2B5EF4-FFF2-40B4-BE49-F238E27FC236}">
                <a16:creationId xmlns:a16="http://schemas.microsoft.com/office/drawing/2014/main" id="{4D98E5C9-0C16-0F0C-2086-EDC120CD4B4E}"/>
              </a:ext>
            </a:extLst>
          </p:cNvPr>
          <p:cNvSpPr txBox="1">
            <a:spLocks/>
          </p:cNvSpPr>
          <p:nvPr>
            <p:custDataLst>
              <p:tags r:id="rId9"/>
            </p:custDataLst>
          </p:nvPr>
        </p:nvSpPr>
        <p:spPr>
          <a:xfrm>
            <a:off x="8545058" y="4146054"/>
            <a:ext cx="2581473" cy="2196173"/>
          </a:xfrm>
          <a:prstGeom prst="rect">
            <a:avLst/>
          </a:prstGeom>
        </p:spPr>
        <p:txBody>
          <a:bodyPr vert="horz" wrap="square" lIns="0" tIns="108000" rIns="216000" bIns="216000" rtlCol="0" anchor="t" anchorCtr="0">
            <a:normAutofit/>
          </a:bodyPr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0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tint val="82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advocacy</a:t>
            </a:r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menstrual hygiene</a:t>
            </a:r>
            <a:endParaRPr lang="en-US" dirty="0"/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social inequality</a:t>
            </a:r>
            <a:endParaRPr lang="en-US" dirty="0">
              <a:ea typeface="Calibri"/>
              <a:cs typeface="Calibri"/>
            </a:endParaRPr>
          </a:p>
          <a:p>
            <a:pPr marL="285750" indent="-285750">
              <a:buChar char="•"/>
            </a:pPr>
            <a:r>
              <a:rPr lang="en-US" dirty="0">
                <a:solidFill>
                  <a:srgbClr val="223931"/>
                </a:solidFill>
                <a:latin typeface="Calibri"/>
                <a:ea typeface="+mn-lt"/>
                <a:cs typeface="Calibri"/>
              </a:rPr>
              <a:t>marginalized communities</a:t>
            </a:r>
            <a:endParaRPr lang="en-US" dirty="0">
              <a:ea typeface="Calibri"/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803343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>
            <a:extLst>
              <a:ext uri="{FF2B5EF4-FFF2-40B4-BE49-F238E27FC236}">
                <a16:creationId xmlns:a16="http://schemas.microsoft.com/office/drawing/2014/main" id="{8205FC79-9C35-6728-3A76-B313D624FA36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594576" y="1180305"/>
            <a:ext cx="7265137" cy="1772793"/>
          </a:xfrm>
        </p:spPr>
        <p:txBody>
          <a:bodyPr wrap="square" anchor="ctr">
            <a:normAutofit/>
          </a:bodyPr>
          <a:lstStyle/>
          <a:p>
            <a:r>
              <a:rPr lang="en-US"/>
              <a:t>While-Listening</a:t>
            </a:r>
          </a:p>
        </p:txBody>
      </p:sp>
      <p:sp>
        <p:nvSpPr>
          <p:cNvPr id="10" name="Subtitle 1">
            <a:extLst>
              <a:ext uri="{FF2B5EF4-FFF2-40B4-BE49-F238E27FC236}">
                <a16:creationId xmlns:a16="http://schemas.microsoft.com/office/drawing/2014/main" id="{BD26161B-1D41-D0C2-DFF6-0A9A8E36B5C4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>
          <a:xfrm>
            <a:off x="594575" y="3561085"/>
            <a:ext cx="5285307" cy="772107"/>
          </a:xfrm>
        </p:spPr>
        <p:txBody>
          <a:bodyPr wrap="square" anchor="b">
            <a:normAutofit/>
          </a:bodyPr>
          <a:lstStyle/>
          <a:p>
            <a:r>
              <a:rPr lang="en-US" sz="2000" dirty="0">
                <a:cs typeface="Times New Roman"/>
              </a:rPr>
              <a:t>Task 1</a:t>
            </a:r>
          </a:p>
        </p:txBody>
      </p:sp>
      <p:sp>
        <p:nvSpPr>
          <p:cNvPr id="12" name="Footer">
            <a:extLst>
              <a:ext uri="{FF2B5EF4-FFF2-40B4-BE49-F238E27FC236}">
                <a16:creationId xmlns:a16="http://schemas.microsoft.com/office/drawing/2014/main" id="{1AD5078E-D921-70CA-9A0E-1A0F97CAD319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3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n-US"/>
              <a:t>Teacher Lauren Stigliano </a:t>
            </a:r>
            <a:endParaRPr lang="pt-BR"/>
          </a:p>
        </p:txBody>
      </p:sp>
      <p:sp>
        <p:nvSpPr>
          <p:cNvPr id="18" name="Text Placeholder 4">
            <a:extLst>
              <a:ext uri="{FF2B5EF4-FFF2-40B4-BE49-F238E27FC236}">
                <a16:creationId xmlns:a16="http://schemas.microsoft.com/office/drawing/2014/main" id="{DE8FCD66-818B-832E-41CE-9E31F2A26E21}"/>
              </a:ext>
            </a:extLst>
          </p:cNvPr>
          <p:cNvSpPr>
            <a:spLocks noGrp="1"/>
          </p:cNvSpPr>
          <p:nvPr>
            <p:ph type="body" idx="25"/>
          </p:nvPr>
        </p:nvSpPr>
        <p:spPr>
          <a:xfrm>
            <a:off x="594575" y="4360371"/>
            <a:ext cx="5285305" cy="1901533"/>
          </a:xfrm>
        </p:spPr>
        <p:txBody>
          <a:bodyPr/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Who are the two speakers?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What organization are they working with?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>
                <a:ea typeface="+mn-lt"/>
                <a:cs typeface="+mn-lt"/>
              </a:rPr>
              <a:t>What is the main topic of the conversation?</a:t>
            </a:r>
            <a:endParaRPr lang="en-US">
              <a:ea typeface="Calibri"/>
              <a:cs typeface="Calibri"/>
            </a:endParaRPr>
          </a:p>
          <a:p>
            <a:endParaRPr lang="en-US" dirty="0">
              <a:ea typeface="Calibri"/>
              <a:cs typeface="Calibri"/>
            </a:endParaRPr>
          </a:p>
        </p:txBody>
      </p:sp>
      <p:sp>
        <p:nvSpPr>
          <p:cNvPr id="20" name="Text Placeholder 5">
            <a:extLst>
              <a:ext uri="{FF2B5EF4-FFF2-40B4-BE49-F238E27FC236}">
                <a16:creationId xmlns:a16="http://schemas.microsoft.com/office/drawing/2014/main" id="{7900BBA7-D010-ED3B-D80C-4E53E3796E76}"/>
              </a:ext>
            </a:extLst>
          </p:cNvPr>
          <p:cNvSpPr>
            <a:spLocks noGrp="1"/>
          </p:cNvSpPr>
          <p:nvPr>
            <p:ph type="body" idx="29"/>
          </p:nvPr>
        </p:nvSpPr>
        <p:spPr>
          <a:xfrm>
            <a:off x="6312119" y="3561085"/>
            <a:ext cx="5076501" cy="772107"/>
          </a:xfrm>
        </p:spPr>
        <p:txBody>
          <a:bodyPr/>
          <a:lstStyle/>
          <a:p>
            <a:r>
              <a:rPr lang="en-US" sz="2000" dirty="0">
                <a:cs typeface="Times New Roman"/>
              </a:rPr>
              <a:t>Task 2</a:t>
            </a:r>
            <a:endParaRPr lang="en-US" sz="2000" dirty="0">
              <a:solidFill>
                <a:srgbClr val="000000"/>
              </a:solidFill>
            </a:endParaRP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F3058073-B9BB-ED99-E79D-A8A4B71BB81D}"/>
              </a:ext>
            </a:extLst>
          </p:cNvPr>
          <p:cNvSpPr>
            <a:spLocks noGrp="1"/>
          </p:cNvSpPr>
          <p:nvPr>
            <p:ph type="body" idx="30"/>
            <p:custDataLst>
              <p:tags r:id="rId4"/>
            </p:custDataLst>
          </p:nvPr>
        </p:nvSpPr>
        <p:spPr>
          <a:xfrm>
            <a:off x="6312120" y="4360693"/>
            <a:ext cx="5076500" cy="1901533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Why did Millie start working with UNICEF?</a:t>
            </a:r>
            <a:br>
              <a:rPr lang="en-US" dirty="0">
                <a:ea typeface="+mn-lt"/>
                <a:cs typeface="+mn-lt"/>
              </a:rPr>
            </a:br>
            <a:endParaRPr lang="pt-BR" dirty="0">
              <a:ea typeface="+mn-lt"/>
              <a:cs typeface="+mn-lt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What personal experiences motivated her?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What UNICEF projects are mentioned?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+mn-lt"/>
              <a:cs typeface="+mn-lt"/>
            </a:endParaRPr>
          </a:p>
          <a:p>
            <a:pPr marL="285750" indent="-285750">
              <a:buFont typeface="Wingdings" panose="020B0604020202020204" pitchFamily="34" charset="0"/>
              <a:buChar char="q"/>
            </a:pPr>
            <a:r>
              <a:rPr lang="en-US" dirty="0">
                <a:ea typeface="+mn-lt"/>
                <a:cs typeface="+mn-lt"/>
              </a:rPr>
              <a:t>Why is education so important to both speakers?</a:t>
            </a:r>
          </a:p>
          <a:p>
            <a:pPr marL="285750" indent="-285750">
              <a:buFont typeface="Wingdings" panose="020B0604020202020204" pitchFamily="34" charset="0"/>
              <a:buChar char="q"/>
            </a:pPr>
            <a:endParaRPr lang="en-US" dirty="0">
              <a:ea typeface="Calibri"/>
              <a:cs typeface="Calibri"/>
            </a:endParaRPr>
          </a:p>
          <a:p>
            <a:pPr>
              <a:spcAft>
                <a:spcPts val="600"/>
              </a:spcAft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10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D8A279C8-C3FE-D115-A7AE-64DFEB988825}"/>
              </a:ext>
            </a:extLst>
          </p:cNvPr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Grammar Focus</a:t>
            </a:r>
          </a:p>
        </p:txBody>
      </p:sp>
      <p:sp>
        <p:nvSpPr>
          <p:cNvPr id="8" name="Subtitle 1">
            <a:extLst>
              <a:ext uri="{FF2B5EF4-FFF2-40B4-BE49-F238E27FC236}">
                <a16:creationId xmlns:a16="http://schemas.microsoft.com/office/drawing/2014/main" id="{D7CC46B0-2E87-A339-50FF-B3209D89E90C}"/>
              </a:ext>
            </a:extLst>
          </p:cNvPr>
          <p:cNvSpPr>
            <a:spLocks noGrp="1"/>
          </p:cNvSpPr>
          <p:nvPr>
            <p:ph type="body" idx="26"/>
            <p:custDataLst>
              <p:tags r:id="rId2"/>
            </p:custDataLst>
          </p:nvPr>
        </p:nvSpPr>
        <p:spPr/>
        <p:txBody>
          <a:bodyPr/>
          <a:lstStyle/>
          <a:p>
            <a:r>
              <a:rPr lang="en-US" dirty="0">
                <a:ea typeface="+mj-lt"/>
                <a:cs typeface="+mj-lt"/>
              </a:rPr>
              <a:t>Focus Structures</a:t>
            </a:r>
            <a:endParaRPr lang="pt-BR" dirty="0"/>
          </a:p>
        </p:txBody>
      </p:sp>
      <p:sp>
        <p:nvSpPr>
          <p:cNvPr id="10" name="Footer">
            <a:extLst>
              <a:ext uri="{FF2B5EF4-FFF2-40B4-BE49-F238E27FC236}">
                <a16:creationId xmlns:a16="http://schemas.microsoft.com/office/drawing/2014/main" id="{C1F6A1F4-84FB-EEFB-08DA-609000EC3E70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3"/>
            </p:custDataLst>
          </p:nvPr>
        </p:nvSpPr>
        <p:spPr/>
        <p:txBody>
          <a:bodyPr vert="horz" wrap="square" lIns="0" tIns="0" rIns="0" bIns="0" rtlCol="0" anchor="t">
            <a:spAutoFit/>
          </a:bodyPr>
          <a:lstStyle/>
          <a:p>
            <a:r>
              <a:rPr lang="en-US" dirty="0">
                <a:ea typeface="+mn-lt"/>
                <a:cs typeface="+mn-lt"/>
              </a:rPr>
              <a:t>Teacher Lauren Stigliano </a:t>
            </a:r>
            <a:endParaRPr lang="pt-BR" dirty="0">
              <a:ea typeface="+mn-lt"/>
              <a:cs typeface="+mn-lt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BA2B14F5-3937-6957-D378-1C2F857E2A09}"/>
              </a:ext>
            </a:extLst>
          </p:cNvPr>
          <p:cNvSpPr>
            <a:spLocks noGrp="1"/>
          </p:cNvSpPr>
          <p:nvPr>
            <p:ph type="body" idx="25"/>
            <p:custDataLst>
              <p:tags r:id="rId4"/>
            </p:custDataLst>
          </p:nvPr>
        </p:nvSpPr>
        <p:spPr/>
        <p:txBody>
          <a:bodyPr/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“I </a:t>
            </a:r>
            <a:r>
              <a:rPr lang="en-US" b="1" dirty="0">
                <a:ea typeface="+mn-lt"/>
                <a:cs typeface="+mn-lt"/>
              </a:rPr>
              <a:t>started</a:t>
            </a:r>
            <a:r>
              <a:rPr lang="en-US" dirty="0">
                <a:ea typeface="+mn-lt"/>
                <a:cs typeface="+mn-lt"/>
              </a:rPr>
              <a:t> when I was very young.”</a:t>
            </a:r>
            <a:br>
              <a:rPr lang="en-US" dirty="0">
                <a:ea typeface="+mn-lt"/>
                <a:cs typeface="+mn-lt"/>
              </a:rPr>
            </a:br>
            <a:endParaRPr lang="pt-BR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“I </a:t>
            </a:r>
            <a:r>
              <a:rPr lang="en-US" b="1" dirty="0">
                <a:ea typeface="+mn-lt"/>
                <a:cs typeface="+mn-lt"/>
              </a:rPr>
              <a:t>have spoken</a:t>
            </a:r>
            <a:r>
              <a:rPr lang="en-US" dirty="0">
                <a:ea typeface="+mn-lt"/>
                <a:cs typeface="+mn-lt"/>
              </a:rPr>
              <a:t> at the UN many times.”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“UNICEF </a:t>
            </a:r>
            <a:r>
              <a:rPr lang="en-US" b="1" dirty="0">
                <a:ea typeface="+mn-lt"/>
                <a:cs typeface="+mn-lt"/>
              </a:rPr>
              <a:t>has helped</a:t>
            </a:r>
            <a:r>
              <a:rPr lang="en-US" dirty="0">
                <a:ea typeface="+mn-lt"/>
                <a:cs typeface="+mn-lt"/>
              </a:rPr>
              <a:t> many families.”</a:t>
            </a:r>
            <a:endParaRPr lang="en-US" dirty="0">
              <a:ea typeface="Calibri"/>
              <a:cs typeface="Calibri"/>
            </a:endParaRPr>
          </a:p>
        </p:txBody>
      </p:sp>
      <p:pic>
        <p:nvPicPr>
          <p:cNvPr id="2" name="Espaço Reservado para Imagem 1" descr="Pessoas sentadas ao redor de mesa com computador e cadeira&#10;&#10;O conteúdo gerado por IA pode estar incorreto.">
            <a:extLst>
              <a:ext uri="{FF2B5EF4-FFF2-40B4-BE49-F238E27FC236}">
                <a16:creationId xmlns:a16="http://schemas.microsoft.com/office/drawing/2014/main" id="{1AECDC98-1862-DB27-7B7B-DE99CA1906E3}"/>
              </a:ext>
            </a:extLst>
          </p:cNvPr>
          <p:cNvPicPr>
            <a:picLocks noGrp="1" noChangeAspect="1"/>
          </p:cNvPicPr>
          <p:nvPr>
            <p:ph type="pic" sz="quarter" idx="27"/>
            <p:custDataLst>
              <p:tags r:id="rId5"/>
            </p:custDataLst>
          </p:nvPr>
        </p:nvPicPr>
        <p:blipFill>
          <a:blip r:embed="rId9"/>
          <a:srcRect t="221" b="221"/>
          <a:stretch/>
        </p:blipFill>
        <p:spPr>
          <a:prstGeom prst="rect">
            <a:avLst/>
          </a:prstGeom>
        </p:spPr>
      </p:pic>
      <p:sp>
        <p:nvSpPr>
          <p:cNvPr id="11" name="Subtitle 2">
            <a:extLst>
              <a:ext uri="{FF2B5EF4-FFF2-40B4-BE49-F238E27FC236}">
                <a16:creationId xmlns:a16="http://schemas.microsoft.com/office/drawing/2014/main" id="{4F4DD78F-916A-68F6-E7EF-E52AC0A8E161}"/>
              </a:ext>
            </a:extLst>
          </p:cNvPr>
          <p:cNvSpPr>
            <a:spLocks noGrp="1"/>
          </p:cNvSpPr>
          <p:nvPr>
            <p:ph type="body" idx="29"/>
            <p:custDataLst>
              <p:tags r:id="rId6"/>
            </p:custDataLst>
          </p:nvPr>
        </p:nvSpPr>
        <p:spPr>
          <a:xfrm>
            <a:off x="4332109" y="3151653"/>
            <a:ext cx="3521814" cy="772106"/>
          </a:xfrm>
        </p:spPr>
        <p:txBody>
          <a:bodyPr/>
          <a:lstStyle/>
          <a:p>
            <a:r>
              <a:rPr lang="en-US" dirty="0"/>
              <a:t>Guided Practice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905B00B-7599-506C-00ED-86D96C26C485}"/>
              </a:ext>
            </a:extLst>
          </p:cNvPr>
          <p:cNvSpPr>
            <a:spLocks noGrp="1"/>
          </p:cNvSpPr>
          <p:nvPr>
            <p:ph type="body" idx="30"/>
            <p:custDataLst>
              <p:tags r:id="rId7"/>
            </p:custDataLst>
          </p:nvPr>
        </p:nvSpPr>
        <p:spPr>
          <a:xfrm>
            <a:off x="4332109" y="4087737"/>
            <a:ext cx="3521813" cy="2436071"/>
          </a:xfrm>
        </p:spPr>
        <p:txBody>
          <a:bodyPr/>
          <a:lstStyle/>
          <a:p>
            <a:pPr marL="342900" indent="-342900">
              <a:buAutoNum type="alphaLcPeriod"/>
            </a:pPr>
            <a:r>
              <a:rPr lang="en-US" dirty="0">
                <a:ea typeface="+mn-lt"/>
                <a:cs typeface="+mn-lt"/>
              </a:rPr>
              <a:t>Millie __________ (start / have started) working with UNICEF when she was 13.</a:t>
            </a:r>
            <a:br>
              <a:rPr lang="en-US" dirty="0">
                <a:ea typeface="+mn-lt"/>
                <a:cs typeface="+mn-lt"/>
              </a:rPr>
            </a:br>
            <a:endParaRPr lang="pt-BR">
              <a:ea typeface="Calibri"/>
              <a:cs typeface="Calibri"/>
            </a:endParaRPr>
          </a:p>
          <a:p>
            <a:pPr marL="342900" indent="-342900">
              <a:buAutoNum type="alphaLcPeriod"/>
            </a:pPr>
            <a:r>
              <a:rPr lang="en-US" dirty="0">
                <a:ea typeface="+mn-lt"/>
                <a:cs typeface="+mn-lt"/>
              </a:rPr>
              <a:t>She __________ (has spoken / spoke) about education many times.</a:t>
            </a:r>
            <a:br>
              <a:rPr lang="en-US" dirty="0">
                <a:ea typeface="+mn-lt"/>
                <a:cs typeface="+mn-lt"/>
              </a:rPr>
            </a:br>
            <a:endParaRPr lang="en-US" dirty="0">
              <a:ea typeface="Calibri"/>
              <a:cs typeface="Calibri"/>
            </a:endParaRPr>
          </a:p>
          <a:p>
            <a:pPr marL="342900" indent="-342900">
              <a:buAutoNum type="alphaLcPeriod"/>
            </a:pPr>
            <a:r>
              <a:rPr lang="en-US" dirty="0">
                <a:ea typeface="+mn-lt"/>
                <a:cs typeface="+mn-lt"/>
              </a:rPr>
              <a:t>UNICEF __________ (helped / has helped) young people around the world.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A566E903-30B9-9F1A-B52B-C591F7154523}"/>
              </a:ext>
            </a:extLst>
          </p:cNvPr>
          <p:cNvSpPr txBox="1"/>
          <p:nvPr/>
        </p:nvSpPr>
        <p:spPr>
          <a:xfrm>
            <a:off x="590098" y="2737755"/>
            <a:ext cx="6223378" cy="26161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Notice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and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practice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b="1" err="1">
                <a:solidFill>
                  <a:schemeClr val="accent2"/>
                </a:solidFill>
                <a:latin typeface="Georgia"/>
                <a:cs typeface="Arial"/>
              </a:rPr>
              <a:t>Present</a:t>
            </a:r>
            <a:r>
              <a:rPr lang="pt-BR" sz="1100" b="1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b="1" err="1">
                <a:solidFill>
                  <a:schemeClr val="accent2"/>
                </a:solidFill>
                <a:latin typeface="Georgia"/>
                <a:cs typeface="Arial"/>
              </a:rPr>
              <a:t>Perfect</a:t>
            </a:r>
            <a:r>
              <a:rPr lang="pt-BR" sz="1100" b="1" dirty="0">
                <a:solidFill>
                  <a:schemeClr val="accent2"/>
                </a:solidFill>
                <a:latin typeface="Georgia"/>
                <a:cs typeface="Arial"/>
              </a:rPr>
              <a:t> &amp; </a:t>
            </a:r>
            <a:r>
              <a:rPr lang="pt-BR" sz="1100" b="1" err="1">
                <a:solidFill>
                  <a:schemeClr val="accent2"/>
                </a:solidFill>
                <a:latin typeface="Georgia"/>
                <a:cs typeface="Arial"/>
              </a:rPr>
              <a:t>Past</a:t>
            </a:r>
            <a:r>
              <a:rPr lang="pt-BR" sz="1100" b="1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b="1" err="1">
                <a:solidFill>
                  <a:schemeClr val="accent2"/>
                </a:solidFill>
                <a:latin typeface="Georgia"/>
                <a:cs typeface="Arial"/>
              </a:rPr>
              <a:t>Simple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, </a:t>
            </a:r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used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</a:t>
            </a:r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naturally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in </a:t>
            </a:r>
            <a:r>
              <a:rPr lang="pt-BR" sz="1100" err="1">
                <a:solidFill>
                  <a:schemeClr val="accent2"/>
                </a:solidFill>
                <a:latin typeface="Georgia"/>
                <a:cs typeface="Arial"/>
              </a:rPr>
              <a:t>the</a:t>
            </a:r>
            <a:r>
              <a:rPr lang="pt-BR" sz="1100" dirty="0">
                <a:solidFill>
                  <a:schemeClr val="accent2"/>
                </a:solidFill>
                <a:latin typeface="Georgia"/>
                <a:cs typeface="Arial"/>
              </a:rPr>
              <a:t> interview.</a:t>
            </a:r>
            <a:endParaRPr lang="en-US">
              <a:solidFill>
                <a:schemeClr val="accent2"/>
              </a:solidFill>
              <a:latin typeface="Georgia"/>
            </a:endParaRPr>
          </a:p>
        </p:txBody>
      </p:sp>
    </p:spTree>
    <p:extLst>
      <p:ext uri="{BB962C8B-B14F-4D97-AF65-F5344CB8AC3E}">
        <p14:creationId xmlns:p14="http://schemas.microsoft.com/office/powerpoint/2010/main" val="41169337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E1EC03E6-06A0-43A2-F45F-8F5146C8C959}"/>
              </a:ext>
            </a:extLst>
          </p:cNvPr>
          <p:cNvSpPr>
            <a:spLocks noGrp="1"/>
          </p:cNvSpPr>
          <p:nvPr>
            <p:ph type="body" idx="25"/>
            <p:custDataLst>
              <p:tags r:id="rId1"/>
            </p:custDataLst>
          </p:nvPr>
        </p:nvSpPr>
        <p:spPr>
          <a:xfrm>
            <a:off x="594575" y="4542903"/>
            <a:ext cx="3521813" cy="1815637"/>
          </a:xfrm>
        </p:spPr>
        <p:txBody>
          <a:bodyPr wrap="square" anchor="t">
            <a:normAutofit/>
          </a:bodyPr>
          <a:lstStyle/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What did you learn today?</a:t>
            </a:r>
            <a:br>
              <a:rPr lang="en-US" dirty="0">
                <a:ea typeface="+mn-lt"/>
                <a:cs typeface="+mn-lt"/>
              </a:rPr>
            </a:br>
            <a:endParaRPr lang="pt-BR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Which idea from the video was most interesting to you?</a:t>
            </a:r>
            <a:br>
              <a:rPr lang="en-US" dirty="0">
                <a:ea typeface="+mn-lt"/>
                <a:cs typeface="+mn-lt"/>
              </a:rPr>
            </a:br>
            <a:endParaRPr lang="en-US">
              <a:ea typeface="Calibri"/>
              <a:cs typeface="Calibri"/>
            </a:endParaRPr>
          </a:p>
          <a:p>
            <a:pPr marL="285750" indent="-285750">
              <a:buFont typeface="Courier New" panose="020B0604020202020204" pitchFamily="34" charset="0"/>
              <a:buChar char="o"/>
            </a:pPr>
            <a:r>
              <a:rPr lang="en-US" dirty="0">
                <a:ea typeface="+mn-lt"/>
                <a:cs typeface="+mn-lt"/>
              </a:rPr>
              <a:t>One new word you learned today.</a:t>
            </a:r>
          </a:p>
        </p:txBody>
      </p:sp>
      <p:sp>
        <p:nvSpPr>
          <p:cNvPr id="18" name="Subtitle 4">
            <a:extLst>
              <a:ext uri="{FF2B5EF4-FFF2-40B4-BE49-F238E27FC236}">
                <a16:creationId xmlns:a16="http://schemas.microsoft.com/office/drawing/2014/main" id="{175624C1-017C-F1A4-04F3-0DE1D4030C92}"/>
              </a:ext>
            </a:extLst>
          </p:cNvPr>
          <p:cNvSpPr>
            <a:spLocks noGrp="1"/>
          </p:cNvSpPr>
          <p:nvPr>
            <p:ph type="body" idx="29"/>
            <p:custDataLst>
              <p:tags r:id="rId2"/>
            </p:custDataLst>
          </p:nvPr>
        </p:nvSpPr>
        <p:spPr>
          <a:xfrm>
            <a:off x="4332109" y="4165148"/>
            <a:ext cx="3521814" cy="1663809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cs typeface="Times New Roman"/>
              </a:rPr>
              <a:t>More exercises for after class consolidation</a:t>
            </a:r>
            <a:br>
              <a:rPr lang="en-US" dirty="0">
                <a:cs typeface="Times New Roman"/>
              </a:rPr>
            </a:br>
            <a:br>
              <a:rPr lang="en-US" dirty="0">
                <a:cs typeface="Times New Roman"/>
              </a:rPr>
            </a:br>
            <a:r>
              <a:rPr lang="en-US" dirty="0">
                <a:cs typeface="Times New Roman"/>
              </a:rPr>
              <a:t>&gt; MIRO</a:t>
            </a:r>
            <a:endParaRPr lang="pt-BR" dirty="0"/>
          </a:p>
        </p:txBody>
      </p:sp>
      <p:sp>
        <p:nvSpPr>
          <p:cNvPr id="16" name="Subtitle 3">
            <a:extLst>
              <a:ext uri="{FF2B5EF4-FFF2-40B4-BE49-F238E27FC236}">
                <a16:creationId xmlns:a16="http://schemas.microsoft.com/office/drawing/2014/main" id="{E607DADA-1951-5BCA-05B2-807620C57E3A}"/>
              </a:ext>
            </a:extLst>
          </p:cNvPr>
          <p:cNvSpPr>
            <a:spLocks noGrp="1"/>
          </p:cNvSpPr>
          <p:nvPr>
            <p:ph type="body" idx="31"/>
            <p:custDataLst>
              <p:tags r:id="rId3"/>
            </p:custDataLst>
          </p:nvPr>
        </p:nvSpPr>
        <p:spPr>
          <a:xfrm>
            <a:off x="8082813" y="4165148"/>
            <a:ext cx="3521814" cy="1171212"/>
          </a:xfrm>
        </p:spPr>
        <p:txBody>
          <a:bodyPr wrap="square" anchor="b">
            <a:normAutofit/>
          </a:bodyPr>
          <a:lstStyle/>
          <a:p>
            <a:r>
              <a:rPr lang="en-US" dirty="0">
                <a:ea typeface="+mj-lt"/>
                <a:cs typeface="+mj-lt"/>
              </a:rPr>
              <a:t>Imagine being a UNICEF ambassador and propose a project.</a:t>
            </a:r>
            <a:endParaRPr lang="pt-BR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7F63BD63-A460-EDA6-434E-A61F714269E5}"/>
              </a:ext>
            </a:extLst>
          </p:cNvPr>
          <p:cNvSpPr>
            <a:spLocks noGrp="1"/>
          </p:cNvSpPr>
          <p:nvPr>
            <p:ph type="body" idx="32"/>
            <p:custDataLst>
              <p:tags r:id="rId4"/>
            </p:custDataLst>
          </p:nvPr>
        </p:nvSpPr>
        <p:spPr>
          <a:xfrm>
            <a:off x="8082812" y="5470817"/>
            <a:ext cx="3521813" cy="891511"/>
          </a:xfrm>
        </p:spPr>
        <p:txBody>
          <a:bodyPr wrap="square" anchor="t">
            <a:normAutofit/>
          </a:bodyPr>
          <a:lstStyle/>
          <a:p>
            <a:pPr>
              <a:spcAft>
                <a:spcPts val="600"/>
              </a:spcAft>
            </a:pPr>
            <a:r>
              <a:rPr lang="en-US" dirty="0"/>
              <a:t>Reflect on learnings and interesting ideas from the session.</a:t>
            </a:r>
            <a:endParaRPr lang="en-US"/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41FFF7DD-6F89-3288-B4D7-AA905C3C3DD7}"/>
              </a:ext>
            </a:extLst>
          </p:cNvPr>
          <p:cNvSpPr>
            <a:spLocks noGrp="1"/>
          </p:cNvSpPr>
          <p:nvPr>
            <p:ph type="title"/>
            <p:custDataLst>
              <p:tags r:id="rId5"/>
            </p:custDataLst>
          </p:nvPr>
        </p:nvSpPr>
        <p:spPr>
          <a:xfrm>
            <a:off x="594576" y="1031060"/>
            <a:ext cx="11017250" cy="1181862"/>
          </a:xfrm>
        </p:spPr>
        <p:txBody>
          <a:bodyPr wrap="square" anchor="ctr">
            <a:normAutofit/>
          </a:bodyPr>
          <a:lstStyle/>
          <a:p>
            <a:r>
              <a:rPr lang="en-US"/>
              <a:t>Discussion &amp; Wrap-up</a:t>
            </a:r>
          </a:p>
        </p:txBody>
      </p:sp>
      <p:sp>
        <p:nvSpPr>
          <p:cNvPr id="38" name="Text Placeholder 8">
            <a:extLst>
              <a:ext uri="{FF2B5EF4-FFF2-40B4-BE49-F238E27FC236}">
                <a16:creationId xmlns:a16="http://schemas.microsoft.com/office/drawing/2014/main" id="{5B134CCA-BCD5-B349-8988-6ED5ECC034AB}"/>
              </a:ext>
            </a:extLst>
          </p:cNvPr>
          <p:cNvSpPr>
            <a:spLocks noGrp="1"/>
          </p:cNvSpPr>
          <p:nvPr>
            <p:ph type="body" idx="43"/>
          </p:nvPr>
        </p:nvSpPr>
        <p:spPr>
          <a:xfrm>
            <a:off x="594574" y="3448874"/>
            <a:ext cx="2545493" cy="721700"/>
          </a:xfrm>
        </p:spPr>
        <p:txBody>
          <a:bodyPr/>
          <a:lstStyle/>
          <a:p>
            <a:r>
              <a:rPr lang="en-US" sz="2000">
                <a:ea typeface="+mj-lt"/>
                <a:cs typeface="+mj-lt"/>
              </a:rPr>
              <a:t>Reflection</a:t>
            </a:r>
            <a:endParaRPr lang="pt-BR" sz="2000"/>
          </a:p>
        </p:txBody>
      </p:sp>
      <p:sp>
        <p:nvSpPr>
          <p:cNvPr id="14" name="Subtitle 2">
            <a:extLst>
              <a:ext uri="{FF2B5EF4-FFF2-40B4-BE49-F238E27FC236}">
                <a16:creationId xmlns:a16="http://schemas.microsoft.com/office/drawing/2014/main" id="{E1AD9227-6212-8124-1FE9-00AB9B028C4F}"/>
              </a:ext>
            </a:extLst>
          </p:cNvPr>
          <p:cNvSpPr>
            <a:spLocks noGrp="1"/>
          </p:cNvSpPr>
          <p:nvPr>
            <p:ph type="body" idx="44"/>
            <p:custDataLst>
              <p:tags r:id="rId6"/>
            </p:custDataLst>
          </p:nvPr>
        </p:nvSpPr>
        <p:spPr>
          <a:xfrm>
            <a:off x="4332288" y="3448874"/>
            <a:ext cx="2545493" cy="721700"/>
          </a:xfrm>
        </p:spPr>
        <p:txBody>
          <a:bodyPr wrap="square" anchor="ctr">
            <a:normAutofit/>
          </a:bodyPr>
          <a:lstStyle/>
          <a:p>
            <a:r>
              <a:rPr lang="en-US" sz="2000"/>
              <a:t>Extra Practice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B563977F-0651-667D-FB74-87739DDF17D9}"/>
              </a:ext>
            </a:extLst>
          </p:cNvPr>
          <p:cNvSpPr>
            <a:spLocks noGrp="1"/>
          </p:cNvSpPr>
          <p:nvPr>
            <p:ph type="body" idx="45"/>
            <p:custDataLst>
              <p:tags r:id="rId7"/>
            </p:custDataLst>
          </p:nvPr>
        </p:nvSpPr>
        <p:spPr>
          <a:xfrm>
            <a:off x="8082812" y="3448874"/>
            <a:ext cx="2545493" cy="721700"/>
          </a:xfrm>
        </p:spPr>
        <p:txBody>
          <a:bodyPr wrap="square" anchor="ctr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000"/>
              <a:t>Final Challenge</a:t>
            </a:r>
          </a:p>
        </p:txBody>
      </p:sp>
      <p:sp>
        <p:nvSpPr>
          <p:cNvPr id="13" name="Footer">
            <a:extLst>
              <a:ext uri="{FF2B5EF4-FFF2-40B4-BE49-F238E27FC236}">
                <a16:creationId xmlns:a16="http://schemas.microsoft.com/office/drawing/2014/main" id="{D3685639-FB8A-92DD-91A7-5B0A19167781}"/>
              </a:ext>
            </a:extLst>
          </p:cNvPr>
          <p:cNvSpPr>
            <a:spLocks noGrp="1"/>
          </p:cNvSpPr>
          <p:nvPr>
            <p:ph type="body" sz="quarter" idx="28"/>
            <p:custDataLst>
              <p:tags r:id="rId8"/>
            </p:custDataLst>
          </p:nvPr>
        </p:nvSpPr>
        <p:spPr>
          <a:xfrm>
            <a:off x="594575" y="323185"/>
            <a:ext cx="5400000" cy="200055"/>
          </a:xfrm>
        </p:spPr>
        <p:txBody>
          <a:bodyPr vert="horz" wrap="square" lIns="0" tIns="0" rIns="0" bIns="0" rtlCol="0">
            <a:normAutofit/>
          </a:bodyPr>
          <a:lstStyle/>
          <a:p>
            <a:r>
              <a:rPr lang="en-US"/>
              <a:t>Teacher Lauren Stigliano </a:t>
            </a:r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0590081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8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1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2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3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ercent4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1"/>
</p:tagLst>
</file>

<file path=ppt/tags/tag3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2"/>
</p:tagLst>
</file>

<file path=ppt/tags/tag3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3"/>
</p:tagLst>
</file>

<file path=ppt/tags/tag3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4"/>
</p:tagLst>
</file>

<file path=ppt/tags/tag3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3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5"/>
</p:tagLst>
</file>

<file path=ppt/tags/tag3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3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3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milestone6"/>
</p:tagLst>
</file>

<file path=ppt/tags/tag3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websiteName"/>
</p:tagLst>
</file>

<file path=ppt/tags/tag3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emailName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honeName"/>
</p:tagLst>
</file>

<file path=ppt/tags/tag3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locationName"/>
</p:tagLst>
</file>

<file path=ppt/tags/tag3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websiteValue"/>
</p:tagLst>
</file>

<file path=ppt/tags/tag3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honeValue"/>
</p:tagLst>
</file>

<file path=ppt/tags/tag3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emailValue"/>
</p:tagLst>
</file>

<file path=ppt/tags/tag3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locationValue"/>
</p:tagLst>
</file>

<file path=ppt/tags/tag3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websiteName"/>
</p:tagLst>
</file>

<file path=ppt/tags/tag3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emailName"/>
</p:tagLst>
</file>

<file path=ppt/tags/tag3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honeName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locationName"/>
</p:tagLst>
</file>

<file path=ppt/tags/tag3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websiteValue"/>
</p:tagLst>
</file>

<file path=ppt/tags/tag3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phoneValue"/>
</p:tagLst>
</file>

<file path=ppt/tags/tag3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emailValue"/>
</p:tagLst>
</file>

<file path=ppt/tags/tag3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locationValue"/>
</p:tagLst>
</file>

<file path=ppt/tags/tag3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7"/>
</p:tagLst>
</file>

<file path=ppt/tags/tag3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7"/>
</p:tagLst>
</file>

<file path=ppt/tags/tag3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3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3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3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3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6"/>
</p:tagLst>
</file>

<file path=ppt/tags/tag3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6"/>
</p:tagLst>
</file>

<file path=ppt/tags/tag3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3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3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3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3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3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3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3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3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4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4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1"/>
</p:tagLst>
</file>

<file path=ppt/tags/tag4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2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value3"/>
</p:tagLst>
</file>

<file path=ppt/tags/tag4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4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4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4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4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5"/>
</p:tagLst>
</file>

<file path=ppt/tags/tag4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5"/>
</p:tagLst>
</file>

<file path=ppt/tags/tag4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4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4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4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4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4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_SOURCE_URL" val="ai-images"/>
</p:tagLst>
</file>

<file path=ppt/tags/tag5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_SOURCE_URL" val="ai-images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_SOURCE_URL" val="ai-images"/>
</p:tagLst>
</file>

<file path=ppt/tags/tag5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_SOURCE_URL" val="ai-images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MAGE_SOURCE_URL" val="ai-images"/>
</p:tagLst>
</file>

<file path=ppt/tags/tag5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5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5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5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5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5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5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5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2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2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3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4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4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itle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subtitle1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footer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OLE" val="textplaceholder1"/>
</p:tagLst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Escritório">
      <a:majorFont>
        <a:latin typeface="Aptos Display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ptos" panose="020B0004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Rome">
  <a:themeElements>
    <a:clrScheme name="Romе Sand">
      <a:dk1>
        <a:srgbClr val="223931"/>
      </a:dk1>
      <a:lt1>
        <a:srgbClr val="FFFFFF"/>
      </a:lt1>
      <a:dk2>
        <a:srgbClr val="223931"/>
      </a:dk2>
      <a:lt2>
        <a:srgbClr val="FFFFFF"/>
      </a:lt2>
      <a:accent1>
        <a:srgbClr val="34564A"/>
      </a:accent1>
      <a:accent2>
        <a:srgbClr val="447060"/>
      </a:accent2>
      <a:accent3>
        <a:srgbClr val="94BEAF"/>
      </a:accent3>
      <a:accent4>
        <a:srgbClr val="518A74"/>
      </a:accent4>
      <a:accent5>
        <a:srgbClr val="E9E3DB"/>
      </a:accent5>
      <a:accent6>
        <a:srgbClr val="F5F2EF"/>
      </a:accent6>
      <a:hlink>
        <a:srgbClr val="82B4A2"/>
      </a:hlink>
      <a:folHlink>
        <a:srgbClr val="457363"/>
      </a:folHlink>
    </a:clrScheme>
    <a:fontScheme name="Rome">
      <a:majorFont>
        <a:latin typeface="Georgia"/>
        <a:ea typeface=""/>
        <a:cs typeface=""/>
      </a:majorFont>
      <a:minorFont>
        <a:latin typeface="Calibri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1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1671A62-A12D-4109-8EB6-674EF0987F2C}">
  <we:reference id="wa200005566" version="1.0.0.0" store="en-US" storeType="omex"/>
  <we:alternateReferences>
    <we:reference id="wa200005566" version="1.0.0.0" store="omex" storeType="omex"/>
  </we:alternateReferences>
  <we:properties>
    <we:property name="theme" value="{&quot;name&quot;:&quot;Green&quot;,&quot;color&quot;:&quot;#34564A&quot;,&quot;colorPalette&quot;:[&quot;223931&quot;,&quot;FFFFFF&quot;,&quot;223931&quot;,&quot;FFFFFF&quot;,&quot;34564A&quot;,&quot;447060&quot;,&quot;94BEAF&quot;,&quot;518A74&quot;,&quot;E9E3DB&quot;,&quot;F5F2EF&quot;,&quot;82B4A2&quot;,&quot;457363&quot;],&quot;previewImages&quot;:[&quot;https://cpp.appsdowonders.com/assets/SlideTitleV2-rome-green.webp&quot;,&quot;https://cpp.appsdowonders.com/assets/SlideAgenda-rome-green.webp&quot;,&quot;https://cpp.appsdowonders.com/assets/SlideTextbox1V1-rome-green.webp&quot;,&quot;https://cpp.appsdowonders.com/assets/SlideTextbox3V1-rome-green.webp&quot;,&quot;https://cpp.appsdowonders.com/assets/SlideTable-rome-green.webp&quot;,&quot;https://cpp.appsdowonders.com/assets/SlideTimelineV2-rome-green.webp&quot;],&quot;isDefault&quot;:false,&quot;previewAnimation&quot;:&quot;https://cpp.appsdowonders.com/assets/rome-green-preview.gif&quot;,&quot;index&quot;:2}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Títulos de slides</vt:lpstr>
      </vt:variant>
      <vt:variant>
        <vt:i4>7</vt:i4>
      </vt:variant>
    </vt:vector>
  </HeadingPairs>
  <TitlesOfParts>
    <vt:vector size="9" baseType="lpstr">
      <vt:lpstr>Tema do Office</vt:lpstr>
      <vt:lpstr>Rome</vt:lpstr>
      <vt:lpstr>Maisa Interviews Millie Bobby Brown</vt:lpstr>
      <vt:lpstr>Warm-up &amp; Introduction</vt:lpstr>
      <vt:lpstr>Pre-Listening</vt:lpstr>
      <vt:lpstr>Vocabulary Preparation</vt:lpstr>
      <vt:lpstr>While-Listening</vt:lpstr>
      <vt:lpstr>Grammar Focus</vt:lpstr>
      <vt:lpstr>Discussion &amp; Wrap-up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267</cp:revision>
  <dcterms:created xsi:type="dcterms:W3CDTF">2025-12-30T12:08:46Z</dcterms:created>
  <dcterms:modified xsi:type="dcterms:W3CDTF">2025-12-30T14:07:08Z</dcterms:modified>
</cp:coreProperties>
</file>